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61" r:id="rId5"/>
    <p:sldId id="285" r:id="rId6"/>
    <p:sldId id="297" r:id="rId7"/>
    <p:sldId id="286" r:id="rId8"/>
    <p:sldId id="288" r:id="rId9"/>
    <p:sldId id="287" r:id="rId10"/>
    <p:sldId id="289" r:id="rId11"/>
    <p:sldId id="290" r:id="rId12"/>
    <p:sldId id="291" r:id="rId13"/>
    <p:sldId id="271" r:id="rId14"/>
    <p:sldId id="273" r:id="rId15"/>
    <p:sldId id="28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5C596"/>
    <a:srgbClr val="92C8B1"/>
    <a:srgbClr val="F6A9C3"/>
    <a:srgbClr val="F284B2"/>
    <a:srgbClr val="8AD1C9"/>
    <a:srgbClr val="95CD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0" d="100"/>
          <a:sy n="90" d="100"/>
        </p:scale>
        <p:origin x="52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更多模板请关注：https://haosc.taobao.com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6" Type="http://schemas.openxmlformats.org/officeDocument/2006/relationships/notesSlide" Target="../notesSlides/notesSlide1.xml"/><Relationship Id="rId15" Type="http://schemas.openxmlformats.org/officeDocument/2006/relationships/slideLayout" Target="../slideLayouts/slideLayout1.xml"/><Relationship Id="rId14" Type="http://schemas.openxmlformats.org/officeDocument/2006/relationships/image" Target="../media/image14.jpe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image" Target="../media/image7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.png"/><Relationship Id="rId10" Type="http://schemas.openxmlformats.org/officeDocument/2006/relationships/image" Target="../media/image1.png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980000">
            <a:off x="6282055" y="-237490"/>
            <a:ext cx="742315" cy="1105535"/>
          </a:xfrm>
          <a:prstGeom prst="rect">
            <a:avLst/>
          </a:prstGeom>
        </p:spPr>
      </p:pic>
      <p:pic>
        <p:nvPicPr>
          <p:cNvPr id="6" name="图片 5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0" y="5984875"/>
            <a:ext cx="794385" cy="1135380"/>
          </a:xfrm>
          <a:prstGeom prst="rect">
            <a:avLst/>
          </a:prstGeom>
        </p:spPr>
      </p:pic>
      <p:pic>
        <p:nvPicPr>
          <p:cNvPr id="7" name="图片 6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60000">
            <a:off x="-137795" y="2275840"/>
            <a:ext cx="895350" cy="1583055"/>
          </a:xfrm>
          <a:prstGeom prst="rect">
            <a:avLst/>
          </a:prstGeom>
        </p:spPr>
      </p:pic>
      <p:pic>
        <p:nvPicPr>
          <p:cNvPr id="8" name="图片 7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300000">
            <a:off x="4062730" y="-616585"/>
            <a:ext cx="1720850" cy="1362075"/>
          </a:xfrm>
          <a:prstGeom prst="rect">
            <a:avLst/>
          </a:prstGeom>
        </p:spPr>
      </p:pic>
      <p:pic>
        <p:nvPicPr>
          <p:cNvPr id="9" name="图片 8" descr="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00000">
            <a:off x="711835" y="5739765"/>
            <a:ext cx="1355725" cy="1715135"/>
          </a:xfrm>
          <a:prstGeom prst="rect">
            <a:avLst/>
          </a:prstGeom>
        </p:spPr>
      </p:pic>
      <p:pic>
        <p:nvPicPr>
          <p:cNvPr id="10" name="图片 9" descr="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4150" y="2338705"/>
            <a:ext cx="616585" cy="1701800"/>
          </a:xfrm>
          <a:prstGeom prst="rect">
            <a:avLst/>
          </a:prstGeom>
        </p:spPr>
      </p:pic>
      <p:pic>
        <p:nvPicPr>
          <p:cNvPr id="11" name="图片 10" descr="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580000">
            <a:off x="-828675" y="4124960"/>
            <a:ext cx="1845945" cy="1567815"/>
          </a:xfrm>
          <a:prstGeom prst="rect">
            <a:avLst/>
          </a:prstGeom>
        </p:spPr>
      </p:pic>
      <p:pic>
        <p:nvPicPr>
          <p:cNvPr id="12" name="图片 11" descr="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55190" y="5921375"/>
            <a:ext cx="1225550" cy="1064895"/>
          </a:xfrm>
          <a:prstGeom prst="rect">
            <a:avLst/>
          </a:prstGeom>
        </p:spPr>
      </p:pic>
      <p:pic>
        <p:nvPicPr>
          <p:cNvPr id="13" name="图片 12" descr="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05275" y="6125210"/>
            <a:ext cx="922020" cy="1010920"/>
          </a:xfrm>
          <a:prstGeom prst="rect">
            <a:avLst/>
          </a:prstGeom>
        </p:spPr>
      </p:pic>
      <p:pic>
        <p:nvPicPr>
          <p:cNvPr id="14" name="图片 13" descr="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98440" y="5799455"/>
            <a:ext cx="912495" cy="1809115"/>
          </a:xfrm>
          <a:prstGeom prst="rect">
            <a:avLst/>
          </a:prstGeom>
        </p:spPr>
      </p:pic>
      <p:pic>
        <p:nvPicPr>
          <p:cNvPr id="15" name="图片 14" descr="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5820000">
            <a:off x="6337300" y="5573395"/>
            <a:ext cx="1595120" cy="1800860"/>
          </a:xfrm>
          <a:prstGeom prst="rect">
            <a:avLst/>
          </a:prstGeom>
        </p:spPr>
      </p:pic>
      <p:pic>
        <p:nvPicPr>
          <p:cNvPr id="16" name="图片 15" descr="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79730" y="5659120"/>
            <a:ext cx="1053465" cy="1393825"/>
          </a:xfrm>
          <a:prstGeom prst="rect">
            <a:avLst/>
          </a:prstGeom>
        </p:spPr>
      </p:pic>
      <p:pic>
        <p:nvPicPr>
          <p:cNvPr id="17" name="图片 16" descr="677777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19560000">
            <a:off x="3199130" y="6327775"/>
            <a:ext cx="927100" cy="594995"/>
          </a:xfrm>
          <a:prstGeom prst="rect">
            <a:avLst/>
          </a:prstGeom>
        </p:spPr>
      </p:pic>
      <p:pic>
        <p:nvPicPr>
          <p:cNvPr id="18" name="图片 17" descr="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1040000">
            <a:off x="7610475" y="6158865"/>
            <a:ext cx="1128395" cy="958215"/>
          </a:xfrm>
          <a:prstGeom prst="rect">
            <a:avLst/>
          </a:prstGeom>
        </p:spPr>
      </p:pic>
      <p:pic>
        <p:nvPicPr>
          <p:cNvPr id="19" name="图片 18" descr="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960000">
            <a:off x="8688705" y="6135370"/>
            <a:ext cx="733425" cy="804545"/>
          </a:xfrm>
          <a:prstGeom prst="rect">
            <a:avLst/>
          </a:prstGeom>
        </p:spPr>
      </p:pic>
      <p:pic>
        <p:nvPicPr>
          <p:cNvPr id="20" name="图片 19" descr="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5760000">
            <a:off x="9913620" y="5744845"/>
            <a:ext cx="912495" cy="1809115"/>
          </a:xfrm>
          <a:prstGeom prst="rect">
            <a:avLst/>
          </a:prstGeom>
        </p:spPr>
      </p:pic>
      <p:pic>
        <p:nvPicPr>
          <p:cNvPr id="21" name="图片 20" descr="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7080000">
            <a:off x="-281940" y="1406525"/>
            <a:ext cx="1225550" cy="1064895"/>
          </a:xfrm>
          <a:prstGeom prst="rect">
            <a:avLst/>
          </a:prstGeom>
        </p:spPr>
      </p:pic>
      <p:pic>
        <p:nvPicPr>
          <p:cNvPr id="22" name="图片 21" descr="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6200000">
            <a:off x="-294640" y="-154305"/>
            <a:ext cx="1452245" cy="1233805"/>
          </a:xfrm>
          <a:prstGeom prst="rect">
            <a:avLst/>
          </a:prstGeom>
        </p:spPr>
      </p:pic>
      <p:pic>
        <p:nvPicPr>
          <p:cNvPr id="23" name="图片 22" descr="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5840000" flipV="1">
            <a:off x="1383030" y="-810260"/>
            <a:ext cx="1037590" cy="2057400"/>
          </a:xfrm>
          <a:prstGeom prst="rect">
            <a:avLst/>
          </a:prstGeom>
        </p:spPr>
      </p:pic>
      <p:pic>
        <p:nvPicPr>
          <p:cNvPr id="24" name="图片 23" descr="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flipV="1">
            <a:off x="3006090" y="-271780"/>
            <a:ext cx="922020" cy="1010920"/>
          </a:xfrm>
          <a:prstGeom prst="rect">
            <a:avLst/>
          </a:prstGeom>
        </p:spPr>
      </p:pic>
      <p:pic>
        <p:nvPicPr>
          <p:cNvPr id="2" name="图片 1" descr="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120000" flipV="1">
            <a:off x="7599045" y="-615315"/>
            <a:ext cx="1355725" cy="1715135"/>
          </a:xfrm>
          <a:prstGeom prst="rect">
            <a:avLst/>
          </a:prstGeom>
        </p:spPr>
      </p:pic>
      <p:pic>
        <p:nvPicPr>
          <p:cNvPr id="3" name="图片 2" descr="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flipH="1" flipV="1">
            <a:off x="9184005" y="-361315"/>
            <a:ext cx="1053465" cy="1393825"/>
          </a:xfrm>
          <a:prstGeom prst="rect">
            <a:avLst/>
          </a:prstGeom>
        </p:spPr>
      </p:pic>
      <p:pic>
        <p:nvPicPr>
          <p:cNvPr id="25" name="图片 24" descr="677777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480000" flipV="1">
            <a:off x="9984740" y="60960"/>
            <a:ext cx="732155" cy="469900"/>
          </a:xfrm>
          <a:prstGeom prst="rect">
            <a:avLst/>
          </a:prstGeom>
        </p:spPr>
      </p:pic>
      <p:pic>
        <p:nvPicPr>
          <p:cNvPr id="26" name="图片 25" descr="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">
            <a:off x="10944225" y="-224155"/>
            <a:ext cx="1128395" cy="958215"/>
          </a:xfrm>
          <a:prstGeom prst="rect">
            <a:avLst/>
          </a:prstGeom>
        </p:spPr>
      </p:pic>
      <p:pic>
        <p:nvPicPr>
          <p:cNvPr id="27" name="图片 26" descr="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9020000">
            <a:off x="11271885" y="455930"/>
            <a:ext cx="1308735" cy="1447165"/>
          </a:xfrm>
          <a:prstGeom prst="rect">
            <a:avLst/>
          </a:prstGeom>
        </p:spPr>
      </p:pic>
      <p:pic>
        <p:nvPicPr>
          <p:cNvPr id="28" name="图片 27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9380000">
            <a:off x="11454765" y="1311910"/>
            <a:ext cx="742315" cy="1105535"/>
          </a:xfrm>
          <a:prstGeom prst="rect">
            <a:avLst/>
          </a:prstGeom>
        </p:spPr>
      </p:pic>
      <p:pic>
        <p:nvPicPr>
          <p:cNvPr id="29" name="图片 28" descr="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3020000" flipH="1">
            <a:off x="11447145" y="4992370"/>
            <a:ext cx="1399540" cy="1188720"/>
          </a:xfrm>
          <a:prstGeom prst="rect">
            <a:avLst/>
          </a:prstGeom>
        </p:spPr>
      </p:pic>
      <p:pic>
        <p:nvPicPr>
          <p:cNvPr id="31" name="图片 30" descr="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740000">
            <a:off x="11409045" y="4059555"/>
            <a:ext cx="733425" cy="804545"/>
          </a:xfrm>
          <a:prstGeom prst="rect">
            <a:avLst/>
          </a:prstGeom>
        </p:spPr>
      </p:pic>
      <p:pic>
        <p:nvPicPr>
          <p:cNvPr id="32" name="图片 31" descr="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851515" y="6103620"/>
            <a:ext cx="1720850" cy="1362075"/>
          </a:xfrm>
          <a:prstGeom prst="rect">
            <a:avLst/>
          </a:prstGeom>
        </p:spPr>
      </p:pic>
      <p:sp>
        <p:nvSpPr>
          <p:cNvPr id="33" name="矩形 32"/>
          <p:cNvSpPr/>
          <p:nvPr/>
        </p:nvSpPr>
        <p:spPr>
          <a:xfrm>
            <a:off x="1258297" y="1906987"/>
            <a:ext cx="3581625" cy="2952464"/>
          </a:xfrm>
          <a:prstGeom prst="rect">
            <a:avLst/>
          </a:prstGeom>
          <a:solidFill>
            <a:schemeClr val="bg1">
              <a:alpha val="6000"/>
            </a:schemeClr>
          </a:solidFill>
          <a:ln>
            <a:solidFill>
              <a:schemeClr val="tx1">
                <a:lumMod val="50000"/>
                <a:lumOff val="50000"/>
                <a:alpha val="43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75" name="文本框 3074"/>
          <p:cNvSpPr txBox="1"/>
          <p:nvPr/>
        </p:nvSpPr>
        <p:spPr>
          <a:xfrm>
            <a:off x="1422533" y="2090708"/>
            <a:ext cx="1972945" cy="338554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anchor="t">
            <a:spAutoFit/>
          </a:bodyPr>
          <a:lstStyle/>
          <a:p>
            <a:pPr lvl="0" algn="l" eaLnBrk="0" latinLnBrk="0" hangingPunct="0"/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姓名</a:t>
            </a:r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刘如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826794" y="975319"/>
            <a:ext cx="2260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3600" dirty="0" smtClean="0">
                <a:solidFill>
                  <a:schemeClr val="bg1">
                    <a:lumMod val="50000"/>
                  </a:schemeClr>
                </a:solidFill>
              </a:rPr>
              <a:t>自我介绍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18161" y="2545484"/>
            <a:ext cx="1972945" cy="338554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anchor="t">
            <a:spAutoFit/>
          </a:bodyPr>
          <a:lstStyle/>
          <a:p>
            <a:pPr lvl="0" algn="l" eaLnBrk="0" latinLnBrk="0" hangingPunct="0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籍贯：湖北天门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415799" y="3044665"/>
            <a:ext cx="1972945" cy="338554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anchor="t">
            <a:spAutoFit/>
          </a:bodyPr>
          <a:lstStyle/>
          <a:p>
            <a:pPr lvl="0" algn="l" eaLnBrk="0" latinLnBrk="0" hangingPunct="0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现居地：山东威海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415799" y="3484938"/>
            <a:ext cx="3534581" cy="58477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anchor="t">
            <a:spAutoFit/>
          </a:bodyPr>
          <a:lstStyle/>
          <a:p>
            <a:pPr lvl="0" algn="l" eaLnBrk="0" latinLnBrk="0" hangingPunct="0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爱好：看小说，追剧、综艺，旅游，爬山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388574" y="4062662"/>
            <a:ext cx="3534581" cy="58477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anchor="t">
            <a:spAutoFit/>
          </a:bodyPr>
          <a:lstStyle/>
          <a:p>
            <a:pPr lvl="0" algn="l" eaLnBrk="0" latinLnBrk="0" hangingPunct="0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人生目标：做一个靠技术吃饭的人，能找到喜欢又合适的工作，长久下去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746" y="1004786"/>
            <a:ext cx="6140668" cy="460550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8735" y="80010"/>
            <a:ext cx="528955" cy="788035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631190" y="60325"/>
            <a:ext cx="2152650" cy="74168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t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爬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山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——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衡山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grpSp>
        <p:nvGrpSpPr>
          <p:cNvPr id="18" name="Group 506"/>
          <p:cNvGrpSpPr/>
          <p:nvPr/>
        </p:nvGrpSpPr>
        <p:grpSpPr bwMode="auto">
          <a:xfrm>
            <a:off x="6015562" y="2566950"/>
            <a:ext cx="296723" cy="345749"/>
            <a:chOff x="0" y="0"/>
            <a:chExt cx="495" cy="574"/>
          </a:xfrm>
          <a:solidFill>
            <a:schemeClr val="bg1"/>
          </a:solidFill>
        </p:grpSpPr>
        <p:sp>
          <p:nvSpPr>
            <p:cNvPr id="19" name="AutoShape 504"/>
            <p:cNvSpPr/>
            <p:nvPr/>
          </p:nvSpPr>
          <p:spPr bwMode="auto">
            <a:xfrm>
              <a:off x="0" y="0"/>
              <a:ext cx="495" cy="57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w 21600"/>
                <a:gd name="T45" fmla="*/ 0 h 21600"/>
                <a:gd name="T46" fmla="*/ 0 w 21600"/>
                <a:gd name="T47" fmla="*/ 0 h 21600"/>
                <a:gd name="T48" fmla="*/ 0 w 21600"/>
                <a:gd name="T49" fmla="*/ 0 h 21600"/>
                <a:gd name="T50" fmla="*/ 0 w 21600"/>
                <a:gd name="T51" fmla="*/ 0 h 21600"/>
                <a:gd name="T52" fmla="*/ 0 w 21600"/>
                <a:gd name="T53" fmla="*/ 0 h 21600"/>
                <a:gd name="T54" fmla="*/ 0 w 21600"/>
                <a:gd name="T55" fmla="*/ 0 h 21600"/>
                <a:gd name="T56" fmla="*/ 0 w 21600"/>
                <a:gd name="T57" fmla="*/ 0 h 21600"/>
                <a:gd name="T58" fmla="*/ 0 w 21600"/>
                <a:gd name="T59" fmla="*/ 0 h 21600"/>
                <a:gd name="T60" fmla="*/ 0 w 21600"/>
                <a:gd name="T61" fmla="*/ 0 h 21600"/>
                <a:gd name="T62" fmla="*/ 0 w 21600"/>
                <a:gd name="T63" fmla="*/ 0 h 21600"/>
                <a:gd name="T64" fmla="*/ 0 w 21600"/>
                <a:gd name="T65" fmla="*/ 0 h 21600"/>
                <a:gd name="T66" fmla="*/ 0 w 21600"/>
                <a:gd name="T67" fmla="*/ 0 h 21600"/>
                <a:gd name="T68" fmla="*/ 0 w 21600"/>
                <a:gd name="T69" fmla="*/ 0 h 21600"/>
                <a:gd name="T70" fmla="*/ 0 w 21600"/>
                <a:gd name="T71" fmla="*/ 0 h 21600"/>
                <a:gd name="T72" fmla="*/ 0 w 21600"/>
                <a:gd name="T73" fmla="*/ 0 h 21600"/>
                <a:gd name="T74" fmla="*/ 0 w 21600"/>
                <a:gd name="T75" fmla="*/ 0 h 21600"/>
                <a:gd name="T76" fmla="*/ 0 w 21600"/>
                <a:gd name="T77" fmla="*/ 0 h 21600"/>
                <a:gd name="T78" fmla="*/ 0 w 21600"/>
                <a:gd name="T79" fmla="*/ 0 h 21600"/>
                <a:gd name="T80" fmla="*/ 0 w 21600"/>
                <a:gd name="T81" fmla="*/ 0 h 21600"/>
                <a:gd name="T82" fmla="*/ 0 w 21600"/>
                <a:gd name="T83" fmla="*/ 0 h 21600"/>
                <a:gd name="T84" fmla="*/ 0 w 21600"/>
                <a:gd name="T85" fmla="*/ 0 h 21600"/>
                <a:gd name="T86" fmla="*/ 0 w 21600"/>
                <a:gd name="T87" fmla="*/ 0 h 21600"/>
                <a:gd name="T88" fmla="*/ 0 w 21600"/>
                <a:gd name="T89" fmla="*/ 0 h 21600"/>
                <a:gd name="T90" fmla="*/ 0 w 21600"/>
                <a:gd name="T91" fmla="*/ 0 h 21600"/>
                <a:gd name="T92" fmla="*/ 0 w 21600"/>
                <a:gd name="T93" fmla="*/ 0 h 2160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1600" h="21600">
                  <a:moveTo>
                    <a:pt x="19055" y="2989"/>
                  </a:moveTo>
                  <a:lnTo>
                    <a:pt x="19055" y="1827"/>
                  </a:lnTo>
                  <a:cubicBezTo>
                    <a:pt x="19055" y="683"/>
                    <a:pt x="18218" y="0"/>
                    <a:pt x="16814" y="0"/>
                  </a:cubicBezTo>
                  <a:cubicBezTo>
                    <a:pt x="15411" y="0"/>
                    <a:pt x="14573" y="683"/>
                    <a:pt x="14573" y="1827"/>
                  </a:cubicBezTo>
                  <a:lnTo>
                    <a:pt x="14573" y="2989"/>
                  </a:lnTo>
                  <a:lnTo>
                    <a:pt x="13055" y="2989"/>
                  </a:lnTo>
                  <a:lnTo>
                    <a:pt x="13055" y="1827"/>
                  </a:lnTo>
                  <a:cubicBezTo>
                    <a:pt x="13055" y="683"/>
                    <a:pt x="12217" y="0"/>
                    <a:pt x="10814" y="0"/>
                  </a:cubicBezTo>
                  <a:cubicBezTo>
                    <a:pt x="9411" y="0"/>
                    <a:pt x="8573" y="683"/>
                    <a:pt x="8573" y="1827"/>
                  </a:cubicBezTo>
                  <a:lnTo>
                    <a:pt x="8573" y="2989"/>
                  </a:lnTo>
                  <a:lnTo>
                    <a:pt x="7055" y="2989"/>
                  </a:lnTo>
                  <a:lnTo>
                    <a:pt x="7055" y="1827"/>
                  </a:lnTo>
                  <a:cubicBezTo>
                    <a:pt x="7055" y="683"/>
                    <a:pt x="6217" y="0"/>
                    <a:pt x="4814" y="0"/>
                  </a:cubicBezTo>
                  <a:cubicBezTo>
                    <a:pt x="3410" y="0"/>
                    <a:pt x="2573" y="683"/>
                    <a:pt x="2573" y="1827"/>
                  </a:cubicBezTo>
                  <a:lnTo>
                    <a:pt x="2573" y="2989"/>
                  </a:lnTo>
                  <a:lnTo>
                    <a:pt x="0" y="298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989"/>
                  </a:lnTo>
                  <a:lnTo>
                    <a:pt x="19055" y="2989"/>
                  </a:lnTo>
                  <a:close/>
                  <a:moveTo>
                    <a:pt x="15773" y="1827"/>
                  </a:moveTo>
                  <a:cubicBezTo>
                    <a:pt x="15773" y="1263"/>
                    <a:pt x="16074" y="1034"/>
                    <a:pt x="16814" y="1034"/>
                  </a:cubicBezTo>
                  <a:cubicBezTo>
                    <a:pt x="17555" y="1034"/>
                    <a:pt x="17855" y="1263"/>
                    <a:pt x="17855" y="1827"/>
                  </a:cubicBezTo>
                  <a:lnTo>
                    <a:pt x="17855" y="4935"/>
                  </a:lnTo>
                  <a:cubicBezTo>
                    <a:pt x="17855" y="5499"/>
                    <a:pt x="17555" y="5728"/>
                    <a:pt x="16814" y="5728"/>
                  </a:cubicBezTo>
                  <a:cubicBezTo>
                    <a:pt x="16074" y="5728"/>
                    <a:pt x="15773" y="5499"/>
                    <a:pt x="15773" y="4935"/>
                  </a:cubicBezTo>
                  <a:lnTo>
                    <a:pt x="15773" y="1827"/>
                  </a:lnTo>
                  <a:close/>
                  <a:moveTo>
                    <a:pt x="9774" y="1827"/>
                  </a:moveTo>
                  <a:cubicBezTo>
                    <a:pt x="9774" y="1263"/>
                    <a:pt x="10074" y="1034"/>
                    <a:pt x="10814" y="1034"/>
                  </a:cubicBezTo>
                  <a:cubicBezTo>
                    <a:pt x="11555" y="1034"/>
                    <a:pt x="11855" y="1263"/>
                    <a:pt x="11855" y="1827"/>
                  </a:cubicBezTo>
                  <a:lnTo>
                    <a:pt x="11855" y="4935"/>
                  </a:lnTo>
                  <a:cubicBezTo>
                    <a:pt x="11855" y="5499"/>
                    <a:pt x="11555" y="5728"/>
                    <a:pt x="10814" y="5728"/>
                  </a:cubicBezTo>
                  <a:cubicBezTo>
                    <a:pt x="10074" y="5728"/>
                    <a:pt x="9774" y="5499"/>
                    <a:pt x="9774" y="4935"/>
                  </a:cubicBezTo>
                  <a:lnTo>
                    <a:pt x="9774" y="1827"/>
                  </a:lnTo>
                  <a:close/>
                  <a:moveTo>
                    <a:pt x="3774" y="1827"/>
                  </a:moveTo>
                  <a:cubicBezTo>
                    <a:pt x="3774" y="1263"/>
                    <a:pt x="4074" y="1034"/>
                    <a:pt x="4814" y="1034"/>
                  </a:cubicBezTo>
                  <a:cubicBezTo>
                    <a:pt x="5555" y="1034"/>
                    <a:pt x="5855" y="1263"/>
                    <a:pt x="5855" y="1827"/>
                  </a:cubicBezTo>
                  <a:lnTo>
                    <a:pt x="5855" y="4935"/>
                  </a:lnTo>
                  <a:cubicBezTo>
                    <a:pt x="5855" y="5499"/>
                    <a:pt x="5555" y="5728"/>
                    <a:pt x="4814" y="5728"/>
                  </a:cubicBezTo>
                  <a:cubicBezTo>
                    <a:pt x="4074" y="5728"/>
                    <a:pt x="3774" y="5499"/>
                    <a:pt x="3774" y="4935"/>
                  </a:cubicBezTo>
                  <a:lnTo>
                    <a:pt x="3774" y="1827"/>
                  </a:lnTo>
                  <a:close/>
                  <a:moveTo>
                    <a:pt x="19801" y="20049"/>
                  </a:moveTo>
                  <a:lnTo>
                    <a:pt x="1801" y="20049"/>
                  </a:lnTo>
                  <a:lnTo>
                    <a:pt x="1801" y="7125"/>
                  </a:lnTo>
                  <a:lnTo>
                    <a:pt x="19801" y="7125"/>
                  </a:lnTo>
                  <a:lnTo>
                    <a:pt x="19801" y="20049"/>
                  </a:lnTo>
                  <a:close/>
                  <a:moveTo>
                    <a:pt x="19801" y="20049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0" name="AutoShape 505"/>
            <p:cNvSpPr/>
            <p:nvPr/>
          </p:nvSpPr>
          <p:spPr bwMode="auto">
            <a:xfrm>
              <a:off x="96" y="248"/>
              <a:ext cx="308" cy="226"/>
            </a:xfrm>
            <a:custGeom>
              <a:avLst/>
              <a:gdLst>
                <a:gd name="T0" fmla="*/ 0 w 21432"/>
                <a:gd name="T1" fmla="*/ 0 h 21485"/>
                <a:gd name="T2" fmla="*/ 0 w 21432"/>
                <a:gd name="T3" fmla="*/ 0 h 21485"/>
                <a:gd name="T4" fmla="*/ 0 w 21432"/>
                <a:gd name="T5" fmla="*/ 0 h 21485"/>
                <a:gd name="T6" fmla="*/ 0 w 21432"/>
                <a:gd name="T7" fmla="*/ 0 h 21485"/>
                <a:gd name="T8" fmla="*/ 0 w 21432"/>
                <a:gd name="T9" fmla="*/ 0 h 21485"/>
                <a:gd name="T10" fmla="*/ 0 w 21432"/>
                <a:gd name="T11" fmla="*/ 0 h 21485"/>
                <a:gd name="T12" fmla="*/ 0 w 21432"/>
                <a:gd name="T13" fmla="*/ 0 h 21485"/>
                <a:gd name="T14" fmla="*/ 0 w 21432"/>
                <a:gd name="T15" fmla="*/ 0 h 21485"/>
                <a:gd name="T16" fmla="*/ 0 w 21432"/>
                <a:gd name="T17" fmla="*/ 0 h 21485"/>
                <a:gd name="T18" fmla="*/ 0 w 21432"/>
                <a:gd name="T19" fmla="*/ 0 h 21485"/>
                <a:gd name="T20" fmla="*/ 0 w 21432"/>
                <a:gd name="T21" fmla="*/ 0 h 21485"/>
                <a:gd name="T22" fmla="*/ 0 w 21432"/>
                <a:gd name="T23" fmla="*/ 0 h 21485"/>
                <a:gd name="T24" fmla="*/ 0 w 21432"/>
                <a:gd name="T25" fmla="*/ 0 h 21485"/>
                <a:gd name="T26" fmla="*/ 0 w 21432"/>
                <a:gd name="T27" fmla="*/ 0 h 21485"/>
                <a:gd name="T28" fmla="*/ 0 w 21432"/>
                <a:gd name="T29" fmla="*/ 0 h 21485"/>
                <a:gd name="T30" fmla="*/ 0 w 21432"/>
                <a:gd name="T31" fmla="*/ 0 h 2148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432" h="21485">
                  <a:moveTo>
                    <a:pt x="5697" y="20658"/>
                  </a:moveTo>
                  <a:cubicBezTo>
                    <a:pt x="6029" y="21113"/>
                    <a:pt x="6687" y="21485"/>
                    <a:pt x="7159" y="21485"/>
                  </a:cubicBezTo>
                  <a:lnTo>
                    <a:pt x="8158" y="21485"/>
                  </a:lnTo>
                  <a:cubicBezTo>
                    <a:pt x="8628" y="21485"/>
                    <a:pt x="9287" y="21114"/>
                    <a:pt x="9620" y="20658"/>
                  </a:cubicBezTo>
                  <a:lnTo>
                    <a:pt x="21184" y="4870"/>
                  </a:lnTo>
                  <a:cubicBezTo>
                    <a:pt x="21517" y="4416"/>
                    <a:pt x="21516" y="3674"/>
                    <a:pt x="21181" y="3221"/>
                  </a:cubicBezTo>
                  <a:lnTo>
                    <a:pt x="19049" y="338"/>
                  </a:lnTo>
                  <a:cubicBezTo>
                    <a:pt x="18714" y="-115"/>
                    <a:pt x="18168" y="-113"/>
                    <a:pt x="17836" y="342"/>
                  </a:cubicBezTo>
                  <a:lnTo>
                    <a:pt x="8299" y="13362"/>
                  </a:lnTo>
                  <a:cubicBezTo>
                    <a:pt x="7966" y="13816"/>
                    <a:pt x="7421" y="13817"/>
                    <a:pt x="7087" y="13362"/>
                  </a:cubicBezTo>
                  <a:lnTo>
                    <a:pt x="3607" y="8633"/>
                  </a:lnTo>
                  <a:cubicBezTo>
                    <a:pt x="3273" y="8179"/>
                    <a:pt x="2728" y="8179"/>
                    <a:pt x="2394" y="8635"/>
                  </a:cubicBezTo>
                  <a:lnTo>
                    <a:pt x="251" y="11554"/>
                  </a:lnTo>
                  <a:cubicBezTo>
                    <a:pt x="-82" y="12008"/>
                    <a:pt x="-83" y="12751"/>
                    <a:pt x="249" y="13206"/>
                  </a:cubicBezTo>
                  <a:lnTo>
                    <a:pt x="5697" y="20658"/>
                  </a:lnTo>
                  <a:close/>
                  <a:moveTo>
                    <a:pt x="5697" y="20658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21" name="Group 336"/>
          <p:cNvGrpSpPr/>
          <p:nvPr/>
        </p:nvGrpSpPr>
        <p:grpSpPr bwMode="auto">
          <a:xfrm>
            <a:off x="5398716" y="4301213"/>
            <a:ext cx="380324" cy="380324"/>
            <a:chOff x="0" y="0"/>
            <a:chExt cx="573" cy="574"/>
          </a:xfrm>
          <a:solidFill>
            <a:schemeClr val="bg1"/>
          </a:solidFill>
        </p:grpSpPr>
        <p:sp>
          <p:nvSpPr>
            <p:cNvPr id="26" name="AutoShape 334"/>
            <p:cNvSpPr/>
            <p:nvPr/>
          </p:nvSpPr>
          <p:spPr bwMode="auto">
            <a:xfrm>
              <a:off x="0" y="104"/>
              <a:ext cx="470" cy="47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600" h="21600">
                  <a:moveTo>
                    <a:pt x="16781" y="0"/>
                  </a:moveTo>
                  <a:lnTo>
                    <a:pt x="2322" y="14460"/>
                  </a:lnTo>
                  <a:lnTo>
                    <a:pt x="2320" y="14460"/>
                  </a:lnTo>
                  <a:lnTo>
                    <a:pt x="2320" y="14462"/>
                  </a:lnTo>
                  <a:lnTo>
                    <a:pt x="2319" y="14462"/>
                  </a:lnTo>
                  <a:lnTo>
                    <a:pt x="2320" y="14462"/>
                  </a:lnTo>
                  <a:lnTo>
                    <a:pt x="0" y="21600"/>
                  </a:lnTo>
                  <a:lnTo>
                    <a:pt x="7138" y="19281"/>
                  </a:lnTo>
                  <a:lnTo>
                    <a:pt x="7138" y="19282"/>
                  </a:lnTo>
                  <a:lnTo>
                    <a:pt x="7139" y="19281"/>
                  </a:lnTo>
                  <a:lnTo>
                    <a:pt x="7140" y="19281"/>
                  </a:lnTo>
                  <a:lnTo>
                    <a:pt x="7140" y="19280"/>
                  </a:lnTo>
                  <a:lnTo>
                    <a:pt x="21600" y="4819"/>
                  </a:lnTo>
                  <a:lnTo>
                    <a:pt x="16781" y="0"/>
                  </a:lnTo>
                  <a:close/>
                  <a:moveTo>
                    <a:pt x="5635" y="15236"/>
                  </a:moveTo>
                  <a:lnTo>
                    <a:pt x="4841" y="14442"/>
                  </a:lnTo>
                  <a:lnTo>
                    <a:pt x="16794" y="2489"/>
                  </a:lnTo>
                  <a:lnTo>
                    <a:pt x="17588" y="3282"/>
                  </a:lnTo>
                  <a:lnTo>
                    <a:pt x="5635" y="15236"/>
                  </a:lnTo>
                  <a:close/>
                  <a:moveTo>
                    <a:pt x="5635" y="15236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1" name="AutoShape 335"/>
            <p:cNvSpPr/>
            <p:nvPr/>
          </p:nvSpPr>
          <p:spPr bwMode="auto">
            <a:xfrm>
              <a:off x="400" y="0"/>
              <a:ext cx="173" cy="17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8577"/>
                  </a:moveTo>
                  <a:lnTo>
                    <a:pt x="8574" y="0"/>
                  </a:lnTo>
                  <a:lnTo>
                    <a:pt x="21600" y="13023"/>
                  </a:lnTo>
                  <a:lnTo>
                    <a:pt x="13026" y="21600"/>
                  </a:lnTo>
                  <a:lnTo>
                    <a:pt x="0" y="8577"/>
                  </a:lnTo>
                  <a:close/>
                  <a:moveTo>
                    <a:pt x="0" y="8577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53" name="AutoShape 116"/>
          <p:cNvSpPr/>
          <p:nvPr/>
        </p:nvSpPr>
        <p:spPr bwMode="auto">
          <a:xfrm>
            <a:off x="4809937" y="3187453"/>
            <a:ext cx="343428" cy="380324"/>
          </a:xfrm>
          <a:custGeom>
            <a:avLst/>
            <a:gdLst>
              <a:gd name="T0" fmla="*/ 135095090 w 21600"/>
              <a:gd name="T1" fmla="*/ 111587469 h 21600"/>
              <a:gd name="T2" fmla="*/ 67547585 w 21600"/>
              <a:gd name="T3" fmla="*/ 203194979 h 21600"/>
              <a:gd name="T4" fmla="*/ 0 w 21600"/>
              <a:gd name="T5" fmla="*/ 111587469 h 21600"/>
              <a:gd name="T6" fmla="*/ 67547585 w 21600"/>
              <a:gd name="T7" fmla="*/ 19980836 h 21600"/>
              <a:gd name="T8" fmla="*/ 79099259 w 21600"/>
              <a:gd name="T9" fmla="*/ 21335313 h 21600"/>
              <a:gd name="T10" fmla="*/ 79099259 w 21600"/>
              <a:gd name="T11" fmla="*/ 0 h 21600"/>
              <a:gd name="T12" fmla="*/ 104335692 w 21600"/>
              <a:gd name="T13" fmla="*/ 34298390 h 21600"/>
              <a:gd name="T14" fmla="*/ 79099259 w 21600"/>
              <a:gd name="T15" fmla="*/ 68662637 h 21600"/>
              <a:gd name="T16" fmla="*/ 79099259 w 21600"/>
              <a:gd name="T17" fmla="*/ 47317732 h 21600"/>
              <a:gd name="T18" fmla="*/ 67547585 w 21600"/>
              <a:gd name="T19" fmla="*/ 45427384 h 21600"/>
              <a:gd name="T20" fmla="*/ 18763263 w 21600"/>
              <a:gd name="T21" fmla="*/ 111587469 h 21600"/>
              <a:gd name="T22" fmla="*/ 67547585 w 21600"/>
              <a:gd name="T23" fmla="*/ 177748431 h 21600"/>
              <a:gd name="T24" fmla="*/ 116331828 w 21600"/>
              <a:gd name="T25" fmla="*/ 111587469 h 21600"/>
              <a:gd name="T26" fmla="*/ 135095090 w 21600"/>
              <a:gd name="T27" fmla="*/ 111587469 h 21600"/>
              <a:gd name="T28" fmla="*/ 135095090 w 21600"/>
              <a:gd name="T29" fmla="*/ 111587469 h 2160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1600" h="21600">
                <a:moveTo>
                  <a:pt x="21600" y="11862"/>
                </a:moveTo>
                <a:cubicBezTo>
                  <a:pt x="21600" y="17240"/>
                  <a:pt x="16764" y="21600"/>
                  <a:pt x="10800" y="21600"/>
                </a:cubicBezTo>
                <a:cubicBezTo>
                  <a:pt x="4836" y="21600"/>
                  <a:pt x="0" y="17240"/>
                  <a:pt x="0" y="11862"/>
                </a:cubicBezTo>
                <a:cubicBezTo>
                  <a:pt x="0" y="6483"/>
                  <a:pt x="4836" y="2124"/>
                  <a:pt x="10800" y="2124"/>
                </a:cubicBezTo>
                <a:cubicBezTo>
                  <a:pt x="11430" y="2124"/>
                  <a:pt x="12046" y="2175"/>
                  <a:pt x="12647" y="2268"/>
                </a:cubicBezTo>
                <a:lnTo>
                  <a:pt x="12647" y="0"/>
                </a:lnTo>
                <a:lnTo>
                  <a:pt x="16682" y="3646"/>
                </a:lnTo>
                <a:lnTo>
                  <a:pt x="12647" y="7299"/>
                </a:lnTo>
                <a:lnTo>
                  <a:pt x="12647" y="5030"/>
                </a:lnTo>
                <a:cubicBezTo>
                  <a:pt x="12054" y="4900"/>
                  <a:pt x="11436" y="4829"/>
                  <a:pt x="10800" y="4829"/>
                </a:cubicBezTo>
                <a:cubicBezTo>
                  <a:pt x="6499" y="4829"/>
                  <a:pt x="3000" y="7984"/>
                  <a:pt x="3000" y="11862"/>
                </a:cubicBezTo>
                <a:cubicBezTo>
                  <a:pt x="3000" y="15740"/>
                  <a:pt x="6499" y="18895"/>
                  <a:pt x="10800" y="18895"/>
                </a:cubicBezTo>
                <a:cubicBezTo>
                  <a:pt x="15101" y="18895"/>
                  <a:pt x="18600" y="15740"/>
                  <a:pt x="18600" y="11862"/>
                </a:cubicBezTo>
                <a:lnTo>
                  <a:pt x="21600" y="11862"/>
                </a:lnTo>
                <a:close/>
                <a:moveTo>
                  <a:pt x="21600" y="11862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/>
          <a:lstStyle/>
          <a:p>
            <a:endParaRPr lang="en-US" sz="24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58" y="802005"/>
            <a:ext cx="3310164" cy="24821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0675" y="717685"/>
            <a:ext cx="4775230" cy="26860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7363" y="4078560"/>
            <a:ext cx="3619577" cy="203601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724" y="3614969"/>
            <a:ext cx="5267902" cy="29631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8735" y="80010"/>
            <a:ext cx="528955" cy="788035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631190" y="60325"/>
            <a:ext cx="2152650" cy="74168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t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爬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山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——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武功山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grpSp>
        <p:nvGrpSpPr>
          <p:cNvPr id="18" name="Group 506"/>
          <p:cNvGrpSpPr/>
          <p:nvPr/>
        </p:nvGrpSpPr>
        <p:grpSpPr bwMode="auto">
          <a:xfrm>
            <a:off x="6015562" y="2566950"/>
            <a:ext cx="296723" cy="345749"/>
            <a:chOff x="0" y="0"/>
            <a:chExt cx="495" cy="574"/>
          </a:xfrm>
          <a:solidFill>
            <a:schemeClr val="bg1"/>
          </a:solidFill>
        </p:grpSpPr>
        <p:sp>
          <p:nvSpPr>
            <p:cNvPr id="19" name="AutoShape 504"/>
            <p:cNvSpPr/>
            <p:nvPr/>
          </p:nvSpPr>
          <p:spPr bwMode="auto">
            <a:xfrm>
              <a:off x="0" y="0"/>
              <a:ext cx="495" cy="57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w 21600"/>
                <a:gd name="T45" fmla="*/ 0 h 21600"/>
                <a:gd name="T46" fmla="*/ 0 w 21600"/>
                <a:gd name="T47" fmla="*/ 0 h 21600"/>
                <a:gd name="T48" fmla="*/ 0 w 21600"/>
                <a:gd name="T49" fmla="*/ 0 h 21600"/>
                <a:gd name="T50" fmla="*/ 0 w 21600"/>
                <a:gd name="T51" fmla="*/ 0 h 21600"/>
                <a:gd name="T52" fmla="*/ 0 w 21600"/>
                <a:gd name="T53" fmla="*/ 0 h 21600"/>
                <a:gd name="T54" fmla="*/ 0 w 21600"/>
                <a:gd name="T55" fmla="*/ 0 h 21600"/>
                <a:gd name="T56" fmla="*/ 0 w 21600"/>
                <a:gd name="T57" fmla="*/ 0 h 21600"/>
                <a:gd name="T58" fmla="*/ 0 w 21600"/>
                <a:gd name="T59" fmla="*/ 0 h 21600"/>
                <a:gd name="T60" fmla="*/ 0 w 21600"/>
                <a:gd name="T61" fmla="*/ 0 h 21600"/>
                <a:gd name="T62" fmla="*/ 0 w 21600"/>
                <a:gd name="T63" fmla="*/ 0 h 21600"/>
                <a:gd name="T64" fmla="*/ 0 w 21600"/>
                <a:gd name="T65" fmla="*/ 0 h 21600"/>
                <a:gd name="T66" fmla="*/ 0 w 21600"/>
                <a:gd name="T67" fmla="*/ 0 h 21600"/>
                <a:gd name="T68" fmla="*/ 0 w 21600"/>
                <a:gd name="T69" fmla="*/ 0 h 21600"/>
                <a:gd name="T70" fmla="*/ 0 w 21600"/>
                <a:gd name="T71" fmla="*/ 0 h 21600"/>
                <a:gd name="T72" fmla="*/ 0 w 21600"/>
                <a:gd name="T73" fmla="*/ 0 h 21600"/>
                <a:gd name="T74" fmla="*/ 0 w 21600"/>
                <a:gd name="T75" fmla="*/ 0 h 21600"/>
                <a:gd name="T76" fmla="*/ 0 w 21600"/>
                <a:gd name="T77" fmla="*/ 0 h 21600"/>
                <a:gd name="T78" fmla="*/ 0 w 21600"/>
                <a:gd name="T79" fmla="*/ 0 h 21600"/>
                <a:gd name="T80" fmla="*/ 0 w 21600"/>
                <a:gd name="T81" fmla="*/ 0 h 21600"/>
                <a:gd name="T82" fmla="*/ 0 w 21600"/>
                <a:gd name="T83" fmla="*/ 0 h 21600"/>
                <a:gd name="T84" fmla="*/ 0 w 21600"/>
                <a:gd name="T85" fmla="*/ 0 h 21600"/>
                <a:gd name="T86" fmla="*/ 0 w 21600"/>
                <a:gd name="T87" fmla="*/ 0 h 21600"/>
                <a:gd name="T88" fmla="*/ 0 w 21600"/>
                <a:gd name="T89" fmla="*/ 0 h 21600"/>
                <a:gd name="T90" fmla="*/ 0 w 21600"/>
                <a:gd name="T91" fmla="*/ 0 h 21600"/>
                <a:gd name="T92" fmla="*/ 0 w 21600"/>
                <a:gd name="T93" fmla="*/ 0 h 2160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21600" h="21600">
                  <a:moveTo>
                    <a:pt x="19055" y="2989"/>
                  </a:moveTo>
                  <a:lnTo>
                    <a:pt x="19055" y="1827"/>
                  </a:lnTo>
                  <a:cubicBezTo>
                    <a:pt x="19055" y="683"/>
                    <a:pt x="18218" y="0"/>
                    <a:pt x="16814" y="0"/>
                  </a:cubicBezTo>
                  <a:cubicBezTo>
                    <a:pt x="15411" y="0"/>
                    <a:pt x="14573" y="683"/>
                    <a:pt x="14573" y="1827"/>
                  </a:cubicBezTo>
                  <a:lnTo>
                    <a:pt x="14573" y="2989"/>
                  </a:lnTo>
                  <a:lnTo>
                    <a:pt x="13055" y="2989"/>
                  </a:lnTo>
                  <a:lnTo>
                    <a:pt x="13055" y="1827"/>
                  </a:lnTo>
                  <a:cubicBezTo>
                    <a:pt x="13055" y="683"/>
                    <a:pt x="12217" y="0"/>
                    <a:pt x="10814" y="0"/>
                  </a:cubicBezTo>
                  <a:cubicBezTo>
                    <a:pt x="9411" y="0"/>
                    <a:pt x="8573" y="683"/>
                    <a:pt x="8573" y="1827"/>
                  </a:cubicBezTo>
                  <a:lnTo>
                    <a:pt x="8573" y="2989"/>
                  </a:lnTo>
                  <a:lnTo>
                    <a:pt x="7055" y="2989"/>
                  </a:lnTo>
                  <a:lnTo>
                    <a:pt x="7055" y="1827"/>
                  </a:lnTo>
                  <a:cubicBezTo>
                    <a:pt x="7055" y="683"/>
                    <a:pt x="6217" y="0"/>
                    <a:pt x="4814" y="0"/>
                  </a:cubicBezTo>
                  <a:cubicBezTo>
                    <a:pt x="3410" y="0"/>
                    <a:pt x="2573" y="683"/>
                    <a:pt x="2573" y="1827"/>
                  </a:cubicBezTo>
                  <a:lnTo>
                    <a:pt x="2573" y="2989"/>
                  </a:lnTo>
                  <a:lnTo>
                    <a:pt x="0" y="2989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2989"/>
                  </a:lnTo>
                  <a:lnTo>
                    <a:pt x="19055" y="2989"/>
                  </a:lnTo>
                  <a:close/>
                  <a:moveTo>
                    <a:pt x="15773" y="1827"/>
                  </a:moveTo>
                  <a:cubicBezTo>
                    <a:pt x="15773" y="1263"/>
                    <a:pt x="16074" y="1034"/>
                    <a:pt x="16814" y="1034"/>
                  </a:cubicBezTo>
                  <a:cubicBezTo>
                    <a:pt x="17555" y="1034"/>
                    <a:pt x="17855" y="1263"/>
                    <a:pt x="17855" y="1827"/>
                  </a:cubicBezTo>
                  <a:lnTo>
                    <a:pt x="17855" y="4935"/>
                  </a:lnTo>
                  <a:cubicBezTo>
                    <a:pt x="17855" y="5499"/>
                    <a:pt x="17555" y="5728"/>
                    <a:pt x="16814" y="5728"/>
                  </a:cubicBezTo>
                  <a:cubicBezTo>
                    <a:pt x="16074" y="5728"/>
                    <a:pt x="15773" y="5499"/>
                    <a:pt x="15773" y="4935"/>
                  </a:cubicBezTo>
                  <a:lnTo>
                    <a:pt x="15773" y="1827"/>
                  </a:lnTo>
                  <a:close/>
                  <a:moveTo>
                    <a:pt x="9774" y="1827"/>
                  </a:moveTo>
                  <a:cubicBezTo>
                    <a:pt x="9774" y="1263"/>
                    <a:pt x="10074" y="1034"/>
                    <a:pt x="10814" y="1034"/>
                  </a:cubicBezTo>
                  <a:cubicBezTo>
                    <a:pt x="11555" y="1034"/>
                    <a:pt x="11855" y="1263"/>
                    <a:pt x="11855" y="1827"/>
                  </a:cubicBezTo>
                  <a:lnTo>
                    <a:pt x="11855" y="4935"/>
                  </a:lnTo>
                  <a:cubicBezTo>
                    <a:pt x="11855" y="5499"/>
                    <a:pt x="11555" y="5728"/>
                    <a:pt x="10814" y="5728"/>
                  </a:cubicBezTo>
                  <a:cubicBezTo>
                    <a:pt x="10074" y="5728"/>
                    <a:pt x="9774" y="5499"/>
                    <a:pt x="9774" y="4935"/>
                  </a:cubicBezTo>
                  <a:lnTo>
                    <a:pt x="9774" y="1827"/>
                  </a:lnTo>
                  <a:close/>
                  <a:moveTo>
                    <a:pt x="3774" y="1827"/>
                  </a:moveTo>
                  <a:cubicBezTo>
                    <a:pt x="3774" y="1263"/>
                    <a:pt x="4074" y="1034"/>
                    <a:pt x="4814" y="1034"/>
                  </a:cubicBezTo>
                  <a:cubicBezTo>
                    <a:pt x="5555" y="1034"/>
                    <a:pt x="5855" y="1263"/>
                    <a:pt x="5855" y="1827"/>
                  </a:cubicBezTo>
                  <a:lnTo>
                    <a:pt x="5855" y="4935"/>
                  </a:lnTo>
                  <a:cubicBezTo>
                    <a:pt x="5855" y="5499"/>
                    <a:pt x="5555" y="5728"/>
                    <a:pt x="4814" y="5728"/>
                  </a:cubicBezTo>
                  <a:cubicBezTo>
                    <a:pt x="4074" y="5728"/>
                    <a:pt x="3774" y="5499"/>
                    <a:pt x="3774" y="4935"/>
                  </a:cubicBezTo>
                  <a:lnTo>
                    <a:pt x="3774" y="1827"/>
                  </a:lnTo>
                  <a:close/>
                  <a:moveTo>
                    <a:pt x="19801" y="20049"/>
                  </a:moveTo>
                  <a:lnTo>
                    <a:pt x="1801" y="20049"/>
                  </a:lnTo>
                  <a:lnTo>
                    <a:pt x="1801" y="7125"/>
                  </a:lnTo>
                  <a:lnTo>
                    <a:pt x="19801" y="7125"/>
                  </a:lnTo>
                  <a:lnTo>
                    <a:pt x="19801" y="20049"/>
                  </a:lnTo>
                  <a:close/>
                  <a:moveTo>
                    <a:pt x="19801" y="20049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20" name="AutoShape 505"/>
            <p:cNvSpPr/>
            <p:nvPr/>
          </p:nvSpPr>
          <p:spPr bwMode="auto">
            <a:xfrm>
              <a:off x="96" y="248"/>
              <a:ext cx="308" cy="226"/>
            </a:xfrm>
            <a:custGeom>
              <a:avLst/>
              <a:gdLst>
                <a:gd name="T0" fmla="*/ 0 w 21432"/>
                <a:gd name="T1" fmla="*/ 0 h 21485"/>
                <a:gd name="T2" fmla="*/ 0 w 21432"/>
                <a:gd name="T3" fmla="*/ 0 h 21485"/>
                <a:gd name="T4" fmla="*/ 0 w 21432"/>
                <a:gd name="T5" fmla="*/ 0 h 21485"/>
                <a:gd name="T6" fmla="*/ 0 w 21432"/>
                <a:gd name="T7" fmla="*/ 0 h 21485"/>
                <a:gd name="T8" fmla="*/ 0 w 21432"/>
                <a:gd name="T9" fmla="*/ 0 h 21485"/>
                <a:gd name="T10" fmla="*/ 0 w 21432"/>
                <a:gd name="T11" fmla="*/ 0 h 21485"/>
                <a:gd name="T12" fmla="*/ 0 w 21432"/>
                <a:gd name="T13" fmla="*/ 0 h 21485"/>
                <a:gd name="T14" fmla="*/ 0 w 21432"/>
                <a:gd name="T15" fmla="*/ 0 h 21485"/>
                <a:gd name="T16" fmla="*/ 0 w 21432"/>
                <a:gd name="T17" fmla="*/ 0 h 21485"/>
                <a:gd name="T18" fmla="*/ 0 w 21432"/>
                <a:gd name="T19" fmla="*/ 0 h 21485"/>
                <a:gd name="T20" fmla="*/ 0 w 21432"/>
                <a:gd name="T21" fmla="*/ 0 h 21485"/>
                <a:gd name="T22" fmla="*/ 0 w 21432"/>
                <a:gd name="T23" fmla="*/ 0 h 21485"/>
                <a:gd name="T24" fmla="*/ 0 w 21432"/>
                <a:gd name="T25" fmla="*/ 0 h 21485"/>
                <a:gd name="T26" fmla="*/ 0 w 21432"/>
                <a:gd name="T27" fmla="*/ 0 h 21485"/>
                <a:gd name="T28" fmla="*/ 0 w 21432"/>
                <a:gd name="T29" fmla="*/ 0 h 21485"/>
                <a:gd name="T30" fmla="*/ 0 w 21432"/>
                <a:gd name="T31" fmla="*/ 0 h 21485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432" h="21485">
                  <a:moveTo>
                    <a:pt x="5697" y="20658"/>
                  </a:moveTo>
                  <a:cubicBezTo>
                    <a:pt x="6029" y="21113"/>
                    <a:pt x="6687" y="21485"/>
                    <a:pt x="7159" y="21485"/>
                  </a:cubicBezTo>
                  <a:lnTo>
                    <a:pt x="8158" y="21485"/>
                  </a:lnTo>
                  <a:cubicBezTo>
                    <a:pt x="8628" y="21485"/>
                    <a:pt x="9287" y="21114"/>
                    <a:pt x="9620" y="20658"/>
                  </a:cubicBezTo>
                  <a:lnTo>
                    <a:pt x="21184" y="4870"/>
                  </a:lnTo>
                  <a:cubicBezTo>
                    <a:pt x="21517" y="4416"/>
                    <a:pt x="21516" y="3674"/>
                    <a:pt x="21181" y="3221"/>
                  </a:cubicBezTo>
                  <a:lnTo>
                    <a:pt x="19049" y="338"/>
                  </a:lnTo>
                  <a:cubicBezTo>
                    <a:pt x="18714" y="-115"/>
                    <a:pt x="18168" y="-113"/>
                    <a:pt x="17836" y="342"/>
                  </a:cubicBezTo>
                  <a:lnTo>
                    <a:pt x="8299" y="13362"/>
                  </a:lnTo>
                  <a:cubicBezTo>
                    <a:pt x="7966" y="13816"/>
                    <a:pt x="7421" y="13817"/>
                    <a:pt x="7087" y="13362"/>
                  </a:cubicBezTo>
                  <a:lnTo>
                    <a:pt x="3607" y="8633"/>
                  </a:lnTo>
                  <a:cubicBezTo>
                    <a:pt x="3273" y="8179"/>
                    <a:pt x="2728" y="8179"/>
                    <a:pt x="2394" y="8635"/>
                  </a:cubicBezTo>
                  <a:lnTo>
                    <a:pt x="251" y="11554"/>
                  </a:lnTo>
                  <a:cubicBezTo>
                    <a:pt x="-82" y="12008"/>
                    <a:pt x="-83" y="12751"/>
                    <a:pt x="249" y="13206"/>
                  </a:cubicBezTo>
                  <a:lnTo>
                    <a:pt x="5697" y="20658"/>
                  </a:lnTo>
                  <a:close/>
                  <a:moveTo>
                    <a:pt x="5697" y="20658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21" name="Group 336"/>
          <p:cNvGrpSpPr/>
          <p:nvPr/>
        </p:nvGrpSpPr>
        <p:grpSpPr bwMode="auto">
          <a:xfrm>
            <a:off x="5398716" y="4301213"/>
            <a:ext cx="380324" cy="380324"/>
            <a:chOff x="0" y="0"/>
            <a:chExt cx="573" cy="574"/>
          </a:xfrm>
          <a:solidFill>
            <a:schemeClr val="bg1"/>
          </a:solidFill>
        </p:grpSpPr>
        <p:sp>
          <p:nvSpPr>
            <p:cNvPr id="26" name="AutoShape 334"/>
            <p:cNvSpPr/>
            <p:nvPr/>
          </p:nvSpPr>
          <p:spPr bwMode="auto">
            <a:xfrm>
              <a:off x="0" y="104"/>
              <a:ext cx="470" cy="47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21600" h="21600">
                  <a:moveTo>
                    <a:pt x="16781" y="0"/>
                  </a:moveTo>
                  <a:lnTo>
                    <a:pt x="2322" y="14460"/>
                  </a:lnTo>
                  <a:lnTo>
                    <a:pt x="2320" y="14460"/>
                  </a:lnTo>
                  <a:lnTo>
                    <a:pt x="2320" y="14462"/>
                  </a:lnTo>
                  <a:lnTo>
                    <a:pt x="2319" y="14462"/>
                  </a:lnTo>
                  <a:lnTo>
                    <a:pt x="2320" y="14462"/>
                  </a:lnTo>
                  <a:lnTo>
                    <a:pt x="0" y="21600"/>
                  </a:lnTo>
                  <a:lnTo>
                    <a:pt x="7138" y="19281"/>
                  </a:lnTo>
                  <a:lnTo>
                    <a:pt x="7138" y="19282"/>
                  </a:lnTo>
                  <a:lnTo>
                    <a:pt x="7139" y="19281"/>
                  </a:lnTo>
                  <a:lnTo>
                    <a:pt x="7140" y="19281"/>
                  </a:lnTo>
                  <a:lnTo>
                    <a:pt x="7140" y="19280"/>
                  </a:lnTo>
                  <a:lnTo>
                    <a:pt x="21600" y="4819"/>
                  </a:lnTo>
                  <a:lnTo>
                    <a:pt x="16781" y="0"/>
                  </a:lnTo>
                  <a:close/>
                  <a:moveTo>
                    <a:pt x="5635" y="15236"/>
                  </a:moveTo>
                  <a:lnTo>
                    <a:pt x="4841" y="14442"/>
                  </a:lnTo>
                  <a:lnTo>
                    <a:pt x="16794" y="2489"/>
                  </a:lnTo>
                  <a:lnTo>
                    <a:pt x="17588" y="3282"/>
                  </a:lnTo>
                  <a:lnTo>
                    <a:pt x="5635" y="15236"/>
                  </a:lnTo>
                  <a:close/>
                  <a:moveTo>
                    <a:pt x="5635" y="15236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51" name="AutoShape 335"/>
            <p:cNvSpPr/>
            <p:nvPr/>
          </p:nvSpPr>
          <p:spPr bwMode="auto">
            <a:xfrm>
              <a:off x="400" y="0"/>
              <a:ext cx="173" cy="17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8577"/>
                  </a:moveTo>
                  <a:lnTo>
                    <a:pt x="8574" y="0"/>
                  </a:lnTo>
                  <a:lnTo>
                    <a:pt x="21600" y="13023"/>
                  </a:lnTo>
                  <a:lnTo>
                    <a:pt x="13026" y="21600"/>
                  </a:lnTo>
                  <a:lnTo>
                    <a:pt x="0" y="8577"/>
                  </a:lnTo>
                  <a:close/>
                  <a:moveTo>
                    <a:pt x="0" y="8577"/>
                  </a:moveTo>
                </a:path>
              </a:pathLst>
            </a:custGeom>
            <a:grpFill/>
            <a:ln>
              <a:noFill/>
            </a:ln>
          </p:spPr>
          <p:txBody>
            <a:bodyPr lIns="0" tIns="0" rIns="0" bIns="0"/>
            <a:lstStyle/>
            <a:p>
              <a:endParaRPr lang="en-US" sz="240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53" name="AutoShape 116"/>
          <p:cNvSpPr/>
          <p:nvPr/>
        </p:nvSpPr>
        <p:spPr bwMode="auto">
          <a:xfrm>
            <a:off x="4809937" y="3187453"/>
            <a:ext cx="343428" cy="380324"/>
          </a:xfrm>
          <a:custGeom>
            <a:avLst/>
            <a:gdLst>
              <a:gd name="T0" fmla="*/ 135095090 w 21600"/>
              <a:gd name="T1" fmla="*/ 111587469 h 21600"/>
              <a:gd name="T2" fmla="*/ 67547585 w 21600"/>
              <a:gd name="T3" fmla="*/ 203194979 h 21600"/>
              <a:gd name="T4" fmla="*/ 0 w 21600"/>
              <a:gd name="T5" fmla="*/ 111587469 h 21600"/>
              <a:gd name="T6" fmla="*/ 67547585 w 21600"/>
              <a:gd name="T7" fmla="*/ 19980836 h 21600"/>
              <a:gd name="T8" fmla="*/ 79099259 w 21600"/>
              <a:gd name="T9" fmla="*/ 21335313 h 21600"/>
              <a:gd name="T10" fmla="*/ 79099259 w 21600"/>
              <a:gd name="T11" fmla="*/ 0 h 21600"/>
              <a:gd name="T12" fmla="*/ 104335692 w 21600"/>
              <a:gd name="T13" fmla="*/ 34298390 h 21600"/>
              <a:gd name="T14" fmla="*/ 79099259 w 21600"/>
              <a:gd name="T15" fmla="*/ 68662637 h 21600"/>
              <a:gd name="T16" fmla="*/ 79099259 w 21600"/>
              <a:gd name="T17" fmla="*/ 47317732 h 21600"/>
              <a:gd name="T18" fmla="*/ 67547585 w 21600"/>
              <a:gd name="T19" fmla="*/ 45427384 h 21600"/>
              <a:gd name="T20" fmla="*/ 18763263 w 21600"/>
              <a:gd name="T21" fmla="*/ 111587469 h 21600"/>
              <a:gd name="T22" fmla="*/ 67547585 w 21600"/>
              <a:gd name="T23" fmla="*/ 177748431 h 21600"/>
              <a:gd name="T24" fmla="*/ 116331828 w 21600"/>
              <a:gd name="T25" fmla="*/ 111587469 h 21600"/>
              <a:gd name="T26" fmla="*/ 135095090 w 21600"/>
              <a:gd name="T27" fmla="*/ 111587469 h 21600"/>
              <a:gd name="T28" fmla="*/ 135095090 w 21600"/>
              <a:gd name="T29" fmla="*/ 111587469 h 2160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21600" h="21600">
                <a:moveTo>
                  <a:pt x="21600" y="11862"/>
                </a:moveTo>
                <a:cubicBezTo>
                  <a:pt x="21600" y="17240"/>
                  <a:pt x="16764" y="21600"/>
                  <a:pt x="10800" y="21600"/>
                </a:cubicBezTo>
                <a:cubicBezTo>
                  <a:pt x="4836" y="21600"/>
                  <a:pt x="0" y="17240"/>
                  <a:pt x="0" y="11862"/>
                </a:cubicBezTo>
                <a:cubicBezTo>
                  <a:pt x="0" y="6483"/>
                  <a:pt x="4836" y="2124"/>
                  <a:pt x="10800" y="2124"/>
                </a:cubicBezTo>
                <a:cubicBezTo>
                  <a:pt x="11430" y="2124"/>
                  <a:pt x="12046" y="2175"/>
                  <a:pt x="12647" y="2268"/>
                </a:cubicBezTo>
                <a:lnTo>
                  <a:pt x="12647" y="0"/>
                </a:lnTo>
                <a:lnTo>
                  <a:pt x="16682" y="3646"/>
                </a:lnTo>
                <a:lnTo>
                  <a:pt x="12647" y="7299"/>
                </a:lnTo>
                <a:lnTo>
                  <a:pt x="12647" y="5030"/>
                </a:lnTo>
                <a:cubicBezTo>
                  <a:pt x="12054" y="4900"/>
                  <a:pt x="11436" y="4829"/>
                  <a:pt x="10800" y="4829"/>
                </a:cubicBezTo>
                <a:cubicBezTo>
                  <a:pt x="6499" y="4829"/>
                  <a:pt x="3000" y="7984"/>
                  <a:pt x="3000" y="11862"/>
                </a:cubicBezTo>
                <a:cubicBezTo>
                  <a:pt x="3000" y="15740"/>
                  <a:pt x="6499" y="18895"/>
                  <a:pt x="10800" y="18895"/>
                </a:cubicBezTo>
                <a:cubicBezTo>
                  <a:pt x="15101" y="18895"/>
                  <a:pt x="18600" y="15740"/>
                  <a:pt x="18600" y="11862"/>
                </a:cubicBezTo>
                <a:lnTo>
                  <a:pt x="21600" y="11862"/>
                </a:lnTo>
                <a:close/>
                <a:moveTo>
                  <a:pt x="21600" y="11862"/>
                </a:moveTo>
              </a:path>
            </a:pathLst>
          </a:custGeom>
          <a:solidFill>
            <a:schemeClr val="bg1"/>
          </a:solidFill>
          <a:ln>
            <a:noFill/>
          </a:ln>
        </p:spPr>
        <p:txBody>
          <a:bodyPr lIns="0" tIns="0" rIns="0" bIns="0"/>
          <a:lstStyle/>
          <a:p>
            <a:endParaRPr lang="en-US" sz="2400" dirty="0">
              <a:solidFill>
                <a:schemeClr val="bg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583" y="2069794"/>
            <a:ext cx="4655127" cy="34913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985" y="968503"/>
            <a:ext cx="5517714" cy="253870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202" y="3815467"/>
            <a:ext cx="5721279" cy="26323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8735" y="80010"/>
            <a:ext cx="528955" cy="788035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631190" y="60325"/>
            <a:ext cx="2152650" cy="74168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t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工作经历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37" name="MH_Other_1"/>
          <p:cNvSpPr/>
          <p:nvPr/>
        </p:nvSpPr>
        <p:spPr bwMode="auto">
          <a:xfrm>
            <a:off x="1934845" y="1902460"/>
            <a:ext cx="3943350" cy="845185"/>
          </a:xfrm>
          <a:custGeom>
            <a:avLst/>
            <a:gdLst>
              <a:gd name="connsiteX0" fmla="*/ 0 w 3352800"/>
              <a:gd name="connsiteY0" fmla="*/ 0 h 933450"/>
              <a:gd name="connsiteX1" fmla="*/ 3352800 w 3352800"/>
              <a:gd name="connsiteY1" fmla="*/ 0 h 933450"/>
              <a:gd name="connsiteX2" fmla="*/ 3352800 w 3352800"/>
              <a:gd name="connsiteY2" fmla="*/ 933450 h 933450"/>
              <a:gd name="connsiteX3" fmla="*/ 0 w 3352800"/>
              <a:gd name="connsiteY3" fmla="*/ 933450 h 933450"/>
              <a:gd name="connsiteX4" fmla="*/ 0 w 3352800"/>
              <a:gd name="connsiteY4" fmla="*/ 0 h 933450"/>
              <a:gd name="connsiteX0-1" fmla="*/ 0 w 3571875"/>
              <a:gd name="connsiteY0-2" fmla="*/ 0 h 1143000"/>
              <a:gd name="connsiteX1-3" fmla="*/ 3352800 w 3571875"/>
              <a:gd name="connsiteY1-4" fmla="*/ 0 h 1143000"/>
              <a:gd name="connsiteX2-5" fmla="*/ 3571875 w 3571875"/>
              <a:gd name="connsiteY2-6" fmla="*/ 1143000 h 1143000"/>
              <a:gd name="connsiteX3-7" fmla="*/ 0 w 3571875"/>
              <a:gd name="connsiteY3-8" fmla="*/ 933450 h 1143000"/>
              <a:gd name="connsiteX4-9" fmla="*/ 0 w 3571875"/>
              <a:gd name="connsiteY4-10" fmla="*/ 0 h 1143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571875" h="1143000">
                <a:moveTo>
                  <a:pt x="0" y="0"/>
                </a:moveTo>
                <a:lnTo>
                  <a:pt x="3352800" y="0"/>
                </a:lnTo>
                <a:lnTo>
                  <a:pt x="3571875" y="1143000"/>
                </a:lnTo>
                <a:lnTo>
                  <a:pt x="0" y="933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979A9C">
                  <a:alpha val="0"/>
                </a:srgbClr>
              </a:gs>
              <a:gs pos="100000">
                <a:srgbClr val="979A9C"/>
              </a:gs>
            </a:gsLst>
            <a:lin ang="13500000" scaled="1"/>
            <a:tileRect/>
          </a:gradFill>
        </p:spPr>
        <p:txBody>
          <a:bodyPr anchor="ctr"/>
          <a:lstStyle/>
          <a:p>
            <a:pPr marL="0" marR="0" lvl="0" indent="0" algn="just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charset="-122"/>
              <a:cs typeface="Arial" panose="020B0604020202020204" pitchFamily="34" charset="0"/>
            </a:endParaRPr>
          </a:p>
        </p:txBody>
      </p:sp>
      <p:sp>
        <p:nvSpPr>
          <p:cNvPr id="38" name="MH_Other_2"/>
          <p:cNvSpPr/>
          <p:nvPr/>
        </p:nvSpPr>
        <p:spPr bwMode="auto">
          <a:xfrm>
            <a:off x="1339215" y="1910080"/>
            <a:ext cx="679450" cy="690245"/>
          </a:xfrm>
          <a:prstGeom prst="rect">
            <a:avLst/>
          </a:prstGeom>
          <a:solidFill>
            <a:srgbClr val="F6A9C3"/>
          </a:solidFill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charset="-122"/>
                <a:cs typeface="Arial" panose="020B0604020202020204" pitchFamily="34" charset="0"/>
              </a:rPr>
              <a:t>01</a:t>
            </a:r>
            <a:endParaRPr kumimoji="0" lang="zh-CN" altLang="en-US" sz="2400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charset="-122"/>
              <a:cs typeface="Arial" panose="020B0604020202020204" pitchFamily="34" charset="0"/>
            </a:endParaRPr>
          </a:p>
        </p:txBody>
      </p:sp>
      <p:sp>
        <p:nvSpPr>
          <p:cNvPr id="39" name="MH_SubTitle_1"/>
          <p:cNvSpPr/>
          <p:nvPr/>
        </p:nvSpPr>
        <p:spPr bwMode="auto">
          <a:xfrm>
            <a:off x="1942465" y="1910080"/>
            <a:ext cx="3704590" cy="690245"/>
          </a:xfrm>
          <a:prstGeom prst="rect">
            <a:avLst/>
          </a:prstGeom>
          <a:solidFill>
            <a:srgbClr val="F6A9C3"/>
          </a:solidFill>
        </p:spPr>
        <p:txBody>
          <a:bodyPr lIns="720000" anchor="ctr">
            <a:normAutofit/>
          </a:bodyPr>
          <a:lstStyle/>
          <a:p>
            <a:pPr marL="0" marR="0" lvl="0" indent="0" algn="just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校园经历</a:t>
            </a:r>
            <a:r>
              <a:rPr kumimoji="0" lang="da-DK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 </a:t>
            </a:r>
            <a:endParaRPr kumimoji="0" lang="da-DK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4" name="MH_Other_3"/>
          <p:cNvSpPr/>
          <p:nvPr/>
        </p:nvSpPr>
        <p:spPr bwMode="auto">
          <a:xfrm>
            <a:off x="1934845" y="2820035"/>
            <a:ext cx="3943350" cy="845185"/>
          </a:xfrm>
          <a:custGeom>
            <a:avLst/>
            <a:gdLst>
              <a:gd name="connsiteX0" fmla="*/ 0 w 3352800"/>
              <a:gd name="connsiteY0" fmla="*/ 0 h 933450"/>
              <a:gd name="connsiteX1" fmla="*/ 3352800 w 3352800"/>
              <a:gd name="connsiteY1" fmla="*/ 0 h 933450"/>
              <a:gd name="connsiteX2" fmla="*/ 3352800 w 3352800"/>
              <a:gd name="connsiteY2" fmla="*/ 933450 h 933450"/>
              <a:gd name="connsiteX3" fmla="*/ 0 w 3352800"/>
              <a:gd name="connsiteY3" fmla="*/ 933450 h 933450"/>
              <a:gd name="connsiteX4" fmla="*/ 0 w 3352800"/>
              <a:gd name="connsiteY4" fmla="*/ 0 h 933450"/>
              <a:gd name="connsiteX0-1" fmla="*/ 0 w 3571875"/>
              <a:gd name="connsiteY0-2" fmla="*/ 0 h 1143000"/>
              <a:gd name="connsiteX1-3" fmla="*/ 3352800 w 3571875"/>
              <a:gd name="connsiteY1-4" fmla="*/ 0 h 1143000"/>
              <a:gd name="connsiteX2-5" fmla="*/ 3571875 w 3571875"/>
              <a:gd name="connsiteY2-6" fmla="*/ 1143000 h 1143000"/>
              <a:gd name="connsiteX3-7" fmla="*/ 0 w 3571875"/>
              <a:gd name="connsiteY3-8" fmla="*/ 933450 h 1143000"/>
              <a:gd name="connsiteX4-9" fmla="*/ 0 w 3571875"/>
              <a:gd name="connsiteY4-10" fmla="*/ 0 h 1143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571875" h="1143000">
                <a:moveTo>
                  <a:pt x="0" y="0"/>
                </a:moveTo>
                <a:lnTo>
                  <a:pt x="3352800" y="0"/>
                </a:lnTo>
                <a:lnTo>
                  <a:pt x="3571875" y="1143000"/>
                </a:lnTo>
                <a:lnTo>
                  <a:pt x="0" y="933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979A9C">
                  <a:alpha val="0"/>
                </a:srgbClr>
              </a:gs>
              <a:gs pos="100000">
                <a:srgbClr val="979A9C"/>
              </a:gs>
            </a:gsLst>
            <a:lin ang="13500000" scaled="1"/>
            <a:tileRect/>
          </a:gradFill>
        </p:spPr>
        <p:txBody>
          <a:bodyPr anchor="ctr"/>
          <a:lstStyle/>
          <a:p>
            <a:pPr marL="0" marR="0" lvl="0" indent="0" algn="just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charset="-122"/>
              <a:cs typeface="Arial" panose="020B0604020202020204" pitchFamily="34" charset="0"/>
            </a:endParaRPr>
          </a:p>
        </p:txBody>
      </p:sp>
      <p:sp>
        <p:nvSpPr>
          <p:cNvPr id="35" name="MH_Other_4"/>
          <p:cNvSpPr/>
          <p:nvPr/>
        </p:nvSpPr>
        <p:spPr bwMode="auto">
          <a:xfrm>
            <a:off x="1339215" y="2827655"/>
            <a:ext cx="679450" cy="690245"/>
          </a:xfrm>
          <a:prstGeom prst="rect">
            <a:avLst/>
          </a:prstGeom>
          <a:solidFill>
            <a:srgbClr val="95CDA4"/>
          </a:solidFill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charset="-122"/>
                <a:cs typeface="Arial" panose="020B0604020202020204" pitchFamily="34" charset="0"/>
              </a:rPr>
              <a:t>02</a:t>
            </a:r>
            <a:endParaRPr kumimoji="0" lang="zh-CN" altLang="en-US" sz="2400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charset="-122"/>
              <a:cs typeface="Arial" panose="020B0604020202020204" pitchFamily="34" charset="0"/>
            </a:endParaRPr>
          </a:p>
        </p:txBody>
      </p:sp>
      <p:sp>
        <p:nvSpPr>
          <p:cNvPr id="36" name="MH_SubTitle_2"/>
          <p:cNvSpPr/>
          <p:nvPr/>
        </p:nvSpPr>
        <p:spPr bwMode="auto">
          <a:xfrm>
            <a:off x="1942465" y="2827655"/>
            <a:ext cx="3704590" cy="690245"/>
          </a:xfrm>
          <a:prstGeom prst="rect">
            <a:avLst/>
          </a:prstGeom>
          <a:solidFill>
            <a:srgbClr val="95CDA4"/>
          </a:solidFill>
        </p:spPr>
        <p:txBody>
          <a:bodyPr lIns="720000" anchor="ctr">
            <a:normAutofit/>
          </a:bodyPr>
          <a:lstStyle/>
          <a:p>
            <a:pPr marL="0" marR="0" lvl="0" indent="0" algn="just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da-DK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工作经历</a:t>
            </a:r>
            <a:endParaRPr kumimoji="0" lang="zh-CN" altLang="da-DK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31" name="MH_Other_5"/>
          <p:cNvSpPr/>
          <p:nvPr/>
        </p:nvSpPr>
        <p:spPr bwMode="auto">
          <a:xfrm>
            <a:off x="1934845" y="3735070"/>
            <a:ext cx="3945890" cy="846455"/>
          </a:xfrm>
          <a:custGeom>
            <a:avLst/>
            <a:gdLst>
              <a:gd name="connsiteX0" fmla="*/ 0 w 3352800"/>
              <a:gd name="connsiteY0" fmla="*/ 0 h 933450"/>
              <a:gd name="connsiteX1" fmla="*/ 3352800 w 3352800"/>
              <a:gd name="connsiteY1" fmla="*/ 0 h 933450"/>
              <a:gd name="connsiteX2" fmla="*/ 3352800 w 3352800"/>
              <a:gd name="connsiteY2" fmla="*/ 933450 h 933450"/>
              <a:gd name="connsiteX3" fmla="*/ 0 w 3352800"/>
              <a:gd name="connsiteY3" fmla="*/ 933450 h 933450"/>
              <a:gd name="connsiteX4" fmla="*/ 0 w 3352800"/>
              <a:gd name="connsiteY4" fmla="*/ 0 h 933450"/>
              <a:gd name="connsiteX0-1" fmla="*/ 0 w 3571875"/>
              <a:gd name="connsiteY0-2" fmla="*/ 0 h 1143000"/>
              <a:gd name="connsiteX1-3" fmla="*/ 3352800 w 3571875"/>
              <a:gd name="connsiteY1-4" fmla="*/ 0 h 1143000"/>
              <a:gd name="connsiteX2-5" fmla="*/ 3571875 w 3571875"/>
              <a:gd name="connsiteY2-6" fmla="*/ 1143000 h 1143000"/>
              <a:gd name="connsiteX3-7" fmla="*/ 0 w 3571875"/>
              <a:gd name="connsiteY3-8" fmla="*/ 933450 h 1143000"/>
              <a:gd name="connsiteX4-9" fmla="*/ 0 w 3571875"/>
              <a:gd name="connsiteY4-10" fmla="*/ 0 h 1143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571875" h="1143000">
                <a:moveTo>
                  <a:pt x="0" y="0"/>
                </a:moveTo>
                <a:lnTo>
                  <a:pt x="3352800" y="0"/>
                </a:lnTo>
                <a:lnTo>
                  <a:pt x="3571875" y="1143000"/>
                </a:lnTo>
                <a:lnTo>
                  <a:pt x="0" y="933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979A9C">
                  <a:alpha val="0"/>
                </a:srgbClr>
              </a:gs>
              <a:gs pos="100000">
                <a:srgbClr val="979A9C"/>
              </a:gs>
            </a:gsLst>
            <a:lin ang="13500000" scaled="1"/>
            <a:tileRect/>
          </a:gradFill>
        </p:spPr>
        <p:txBody>
          <a:bodyPr anchor="ctr"/>
          <a:lstStyle/>
          <a:p>
            <a:pPr marL="0" marR="0" lvl="0" indent="0" algn="just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charset="-122"/>
              <a:cs typeface="Arial" panose="020B0604020202020204" pitchFamily="34" charset="0"/>
            </a:endParaRPr>
          </a:p>
        </p:txBody>
      </p:sp>
      <p:sp>
        <p:nvSpPr>
          <p:cNvPr id="32" name="MH_Other_6"/>
          <p:cNvSpPr/>
          <p:nvPr/>
        </p:nvSpPr>
        <p:spPr bwMode="auto">
          <a:xfrm>
            <a:off x="1339215" y="3743325"/>
            <a:ext cx="679450" cy="690245"/>
          </a:xfrm>
          <a:prstGeom prst="rect">
            <a:avLst/>
          </a:prstGeom>
          <a:solidFill>
            <a:srgbClr val="F6A9C3"/>
          </a:solidFill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charset="-122"/>
                <a:cs typeface="Arial" panose="020B0604020202020204" pitchFamily="34" charset="0"/>
              </a:rPr>
              <a:t>03</a:t>
            </a:r>
            <a:endParaRPr kumimoji="0" lang="zh-CN" altLang="en-US" sz="2400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charset="-122"/>
              <a:cs typeface="Arial" panose="020B0604020202020204" pitchFamily="34" charset="0"/>
            </a:endParaRPr>
          </a:p>
        </p:txBody>
      </p:sp>
      <p:sp>
        <p:nvSpPr>
          <p:cNvPr id="2" name="MH_SubTitle_3"/>
          <p:cNvSpPr/>
          <p:nvPr/>
        </p:nvSpPr>
        <p:spPr bwMode="auto">
          <a:xfrm>
            <a:off x="1942465" y="3743325"/>
            <a:ext cx="3704590" cy="690245"/>
          </a:xfrm>
          <a:prstGeom prst="rect">
            <a:avLst/>
          </a:prstGeom>
          <a:solidFill>
            <a:srgbClr val="F6A9C3"/>
          </a:solidFill>
        </p:spPr>
        <p:txBody>
          <a:bodyPr lIns="720000" anchor="ctr">
            <a:normAutofit/>
          </a:bodyPr>
          <a:lstStyle/>
          <a:p>
            <a:pPr marL="0" marR="0" lvl="0" indent="0" algn="just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da-DK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初心</a:t>
            </a:r>
            <a:r>
              <a:rPr kumimoji="0" lang="da-DK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 </a:t>
            </a:r>
            <a:endParaRPr kumimoji="0" lang="da-DK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8" name="MH_Other_7"/>
          <p:cNvSpPr/>
          <p:nvPr/>
        </p:nvSpPr>
        <p:spPr bwMode="auto">
          <a:xfrm>
            <a:off x="1934845" y="4652645"/>
            <a:ext cx="3945890" cy="846455"/>
          </a:xfrm>
          <a:custGeom>
            <a:avLst/>
            <a:gdLst>
              <a:gd name="connsiteX0" fmla="*/ 0 w 3352800"/>
              <a:gd name="connsiteY0" fmla="*/ 0 h 933450"/>
              <a:gd name="connsiteX1" fmla="*/ 3352800 w 3352800"/>
              <a:gd name="connsiteY1" fmla="*/ 0 h 933450"/>
              <a:gd name="connsiteX2" fmla="*/ 3352800 w 3352800"/>
              <a:gd name="connsiteY2" fmla="*/ 933450 h 933450"/>
              <a:gd name="connsiteX3" fmla="*/ 0 w 3352800"/>
              <a:gd name="connsiteY3" fmla="*/ 933450 h 933450"/>
              <a:gd name="connsiteX4" fmla="*/ 0 w 3352800"/>
              <a:gd name="connsiteY4" fmla="*/ 0 h 933450"/>
              <a:gd name="connsiteX0-1" fmla="*/ 0 w 3571875"/>
              <a:gd name="connsiteY0-2" fmla="*/ 0 h 1143000"/>
              <a:gd name="connsiteX1-3" fmla="*/ 3352800 w 3571875"/>
              <a:gd name="connsiteY1-4" fmla="*/ 0 h 1143000"/>
              <a:gd name="connsiteX2-5" fmla="*/ 3571875 w 3571875"/>
              <a:gd name="connsiteY2-6" fmla="*/ 1143000 h 1143000"/>
              <a:gd name="connsiteX3-7" fmla="*/ 0 w 3571875"/>
              <a:gd name="connsiteY3-8" fmla="*/ 933450 h 1143000"/>
              <a:gd name="connsiteX4-9" fmla="*/ 0 w 3571875"/>
              <a:gd name="connsiteY4-10" fmla="*/ 0 h 1143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3571875" h="1143000">
                <a:moveTo>
                  <a:pt x="0" y="0"/>
                </a:moveTo>
                <a:lnTo>
                  <a:pt x="3352800" y="0"/>
                </a:lnTo>
                <a:lnTo>
                  <a:pt x="3571875" y="1143000"/>
                </a:lnTo>
                <a:lnTo>
                  <a:pt x="0" y="93345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979A9C">
                  <a:alpha val="0"/>
                </a:srgbClr>
              </a:gs>
              <a:gs pos="100000">
                <a:srgbClr val="979A9C"/>
              </a:gs>
            </a:gsLst>
            <a:lin ang="13500000" scaled="1"/>
            <a:tileRect/>
          </a:gradFill>
        </p:spPr>
        <p:txBody>
          <a:bodyPr anchor="ctr"/>
          <a:lstStyle/>
          <a:p>
            <a:pPr marL="0" marR="0" lvl="0" indent="0" algn="just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charset="-122"/>
              <a:cs typeface="Arial" panose="020B0604020202020204" pitchFamily="34" charset="0"/>
            </a:endParaRPr>
          </a:p>
        </p:txBody>
      </p:sp>
      <p:sp>
        <p:nvSpPr>
          <p:cNvPr id="29" name="MH_Other_8"/>
          <p:cNvSpPr/>
          <p:nvPr/>
        </p:nvSpPr>
        <p:spPr bwMode="auto">
          <a:xfrm>
            <a:off x="1329690" y="4660900"/>
            <a:ext cx="679450" cy="690245"/>
          </a:xfrm>
          <a:prstGeom prst="rect">
            <a:avLst/>
          </a:prstGeom>
          <a:solidFill>
            <a:srgbClr val="95CDA4"/>
          </a:solidFill>
        </p:spPr>
        <p:txBody>
          <a:bodyPr anchor="ctr"/>
          <a:lstStyle/>
          <a:p>
            <a:pPr marL="0" marR="0" lvl="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幼圆" panose="02010509060101010101" charset="-122"/>
                <a:cs typeface="Arial" panose="020B0604020202020204" pitchFamily="34" charset="0"/>
              </a:rPr>
              <a:t>04</a:t>
            </a:r>
            <a:endParaRPr kumimoji="0" lang="zh-CN" altLang="en-US" sz="2400" b="1" i="0" u="none" strike="noStrike" kern="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幼圆" panose="02010509060101010101" charset="-122"/>
              <a:cs typeface="Arial" panose="020B0604020202020204" pitchFamily="34" charset="0"/>
            </a:endParaRPr>
          </a:p>
        </p:txBody>
      </p:sp>
      <p:sp>
        <p:nvSpPr>
          <p:cNvPr id="30" name="MH_SubTitle_4"/>
          <p:cNvSpPr/>
          <p:nvPr/>
        </p:nvSpPr>
        <p:spPr bwMode="auto">
          <a:xfrm>
            <a:off x="1932940" y="4660900"/>
            <a:ext cx="3704590" cy="690245"/>
          </a:xfrm>
          <a:prstGeom prst="rect">
            <a:avLst/>
          </a:prstGeom>
          <a:solidFill>
            <a:srgbClr val="95CDA4"/>
          </a:solidFill>
        </p:spPr>
        <p:txBody>
          <a:bodyPr lIns="720000" anchor="ctr">
            <a:normAutofit/>
          </a:bodyPr>
          <a:lstStyle/>
          <a:p>
            <a:pPr marL="0" marR="0" lvl="0" indent="0" algn="just" defTabSz="914400" rtl="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da-DK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寄语</a:t>
            </a:r>
            <a:r>
              <a:rPr kumimoji="0" lang="da-DK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 </a:t>
            </a:r>
            <a:endParaRPr kumimoji="0" lang="da-DK" alt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367780" y="2503170"/>
            <a:ext cx="492696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3A3939"/>
                </a:solidFill>
                <a:latin typeface="微软雅黑" panose="020B0503020204020204" charset="-122"/>
                <a:ea typeface="微软雅黑" panose="020B0503020204020204" charset="-122"/>
              </a:rPr>
              <a:t>人的一生要敢于尝试，你的能力有多大，没有人比你更清楚，没有人能够否定你，除非你自己。</a:t>
            </a:r>
            <a:endParaRPr lang="zh-CN" altLang="en-US" dirty="0">
              <a:solidFill>
                <a:srgbClr val="3A3939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3" name="直接连接符 82"/>
          <p:cNvCxnSpPr/>
          <p:nvPr/>
        </p:nvCxnSpPr>
        <p:spPr>
          <a:xfrm>
            <a:off x="6350635" y="2205990"/>
            <a:ext cx="498792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6350635" y="4783455"/>
            <a:ext cx="4987925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6120000">
            <a:off x="9286875" y="1655445"/>
            <a:ext cx="520700" cy="1032510"/>
          </a:xfrm>
          <a:prstGeom prst="rect">
            <a:avLst/>
          </a:prstGeom>
        </p:spPr>
      </p:pic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7940000">
            <a:off x="8445500" y="1778000"/>
            <a:ext cx="499745" cy="744220"/>
          </a:xfrm>
          <a:prstGeom prst="rect">
            <a:avLst/>
          </a:prstGeom>
        </p:spPr>
      </p:pic>
      <p:pic>
        <p:nvPicPr>
          <p:cNvPr id="4" name="图片 3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5720000" flipH="1">
            <a:off x="7821930" y="1677670"/>
            <a:ext cx="520700" cy="10325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矩形 58"/>
          <p:cNvSpPr/>
          <p:nvPr/>
        </p:nvSpPr>
        <p:spPr>
          <a:xfrm>
            <a:off x="2502535" y="1649730"/>
            <a:ext cx="7040245" cy="2609850"/>
          </a:xfrm>
          <a:prstGeom prst="rect">
            <a:avLst/>
          </a:prstGeom>
          <a:solidFill>
            <a:schemeClr val="bg1">
              <a:alpha val="6000"/>
            </a:schemeClr>
          </a:solidFill>
          <a:ln>
            <a:solidFill>
              <a:schemeClr val="bg1">
                <a:lumMod val="50000"/>
                <a:alpha val="43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3010" y="5506085"/>
            <a:ext cx="912495" cy="1809115"/>
          </a:xfrm>
          <a:prstGeom prst="rect">
            <a:avLst/>
          </a:prstGeom>
        </p:spPr>
      </p:pic>
      <p:pic>
        <p:nvPicPr>
          <p:cNvPr id="9" name="图片 8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320000">
            <a:off x="753110" y="5558790"/>
            <a:ext cx="1355725" cy="1715135"/>
          </a:xfrm>
          <a:prstGeom prst="rect">
            <a:avLst/>
          </a:prstGeom>
        </p:spPr>
      </p:pic>
      <p:pic>
        <p:nvPicPr>
          <p:cNvPr id="12" name="图片 11" descr="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520" y="5879465"/>
            <a:ext cx="1225550" cy="1064895"/>
          </a:xfrm>
          <a:prstGeom prst="rect">
            <a:avLst/>
          </a:prstGeom>
        </p:spPr>
      </p:pic>
      <p:pic>
        <p:nvPicPr>
          <p:cNvPr id="13" name="图片 12" descr="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1455" y="5861050"/>
            <a:ext cx="922020" cy="1010920"/>
          </a:xfrm>
          <a:prstGeom prst="rect">
            <a:avLst/>
          </a:prstGeom>
        </p:spPr>
      </p:pic>
      <p:pic>
        <p:nvPicPr>
          <p:cNvPr id="15" name="图片 14" descr="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620000">
            <a:off x="6122035" y="5701030"/>
            <a:ext cx="1775460" cy="2004695"/>
          </a:xfrm>
          <a:prstGeom prst="rect">
            <a:avLst/>
          </a:prstGeom>
        </p:spPr>
      </p:pic>
      <p:pic>
        <p:nvPicPr>
          <p:cNvPr id="16" name="图片 15" descr="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1940" y="5407660"/>
            <a:ext cx="1053465" cy="1393825"/>
          </a:xfrm>
          <a:prstGeom prst="rect">
            <a:avLst/>
          </a:prstGeom>
        </p:spPr>
      </p:pic>
      <p:pic>
        <p:nvPicPr>
          <p:cNvPr id="17" name="图片 16" descr="67777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60000">
            <a:off x="3199130" y="6146165"/>
            <a:ext cx="927100" cy="594995"/>
          </a:xfrm>
          <a:prstGeom prst="rect">
            <a:avLst/>
          </a:prstGeom>
        </p:spPr>
      </p:pic>
      <p:pic>
        <p:nvPicPr>
          <p:cNvPr id="18" name="图片 17" descr="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1040000">
            <a:off x="7457440" y="6103620"/>
            <a:ext cx="1144270" cy="972185"/>
          </a:xfrm>
          <a:prstGeom prst="rect">
            <a:avLst/>
          </a:prstGeom>
        </p:spPr>
      </p:pic>
      <p:pic>
        <p:nvPicPr>
          <p:cNvPr id="19" name="图片 18" descr="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960000">
            <a:off x="8348345" y="5690870"/>
            <a:ext cx="1106170" cy="1214120"/>
          </a:xfrm>
          <a:prstGeom prst="rect">
            <a:avLst/>
          </a:prstGeom>
        </p:spPr>
      </p:pic>
      <p:pic>
        <p:nvPicPr>
          <p:cNvPr id="20" name="图片 19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980000">
            <a:off x="9299575" y="5661660"/>
            <a:ext cx="912495" cy="1809115"/>
          </a:xfrm>
          <a:prstGeom prst="rect">
            <a:avLst/>
          </a:prstGeom>
        </p:spPr>
      </p:pic>
      <p:pic>
        <p:nvPicPr>
          <p:cNvPr id="32" name="图片 31" descr="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9320000">
            <a:off x="10139680" y="5713095"/>
            <a:ext cx="1720850" cy="1362075"/>
          </a:xfrm>
          <a:prstGeom prst="rect">
            <a:avLst/>
          </a:prstGeom>
        </p:spPr>
      </p:pic>
      <p:pic>
        <p:nvPicPr>
          <p:cNvPr id="30" name="图片 29" descr="67777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360000">
            <a:off x="6535420" y="6445250"/>
            <a:ext cx="647700" cy="415925"/>
          </a:xfrm>
          <a:prstGeom prst="rect">
            <a:avLst/>
          </a:prstGeom>
        </p:spPr>
      </p:pic>
      <p:pic>
        <p:nvPicPr>
          <p:cNvPr id="33" name="图片 32" descr="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19380000">
            <a:off x="10240645" y="5893435"/>
            <a:ext cx="669290" cy="996315"/>
          </a:xfrm>
          <a:prstGeom prst="rect">
            <a:avLst/>
          </a:prstGeom>
        </p:spPr>
      </p:pic>
      <p:pic>
        <p:nvPicPr>
          <p:cNvPr id="34" name="图片 33" descr="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6900000">
            <a:off x="11258550" y="5830570"/>
            <a:ext cx="1135380" cy="964565"/>
          </a:xfrm>
          <a:prstGeom prst="rect">
            <a:avLst/>
          </a:prstGeom>
        </p:spPr>
      </p:pic>
      <p:pic>
        <p:nvPicPr>
          <p:cNvPr id="6" name="图片 5" descr="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30570" y="5855970"/>
            <a:ext cx="1031240" cy="14738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152140" y="2216785"/>
            <a:ext cx="5696585" cy="1364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720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Segoe Script" panose="020B0504020000000003" charset="0"/>
                <a:ea typeface="方正舒体" panose="02010601030101010101" pitchFamily="2" charset="-122"/>
                <a:sym typeface="+mn-ea"/>
              </a:rPr>
              <a:t>THANKS</a:t>
            </a:r>
            <a:endParaRPr lang="en-US" altLang="zh-CN" sz="720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Segoe Script" panose="020B0504020000000003" charset="0"/>
              <a:ea typeface="方正舒体" panose="02010601030101010101" pitchFamily="2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89145" y="3206750"/>
            <a:ext cx="2746375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algn="ctr" defTabSz="914400" rtl="0" eaLnBrk="1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60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uLnTx/>
                <a:uFillTx/>
                <a:latin typeface="Segoe Script" panose="020B0504020000000003" charset="0"/>
                <a:ea typeface="方正舒体" panose="02010601030101010101" pitchFamily="2" charset="-122"/>
                <a:sym typeface="+mn-ea"/>
              </a:rPr>
              <a:t>谢谢观看</a:t>
            </a:r>
            <a:endParaRPr lang="zh-CN" altLang="en-US" sz="360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uLnTx/>
              <a:uFillTx/>
              <a:latin typeface="Segoe Script" panose="020B0504020000000003" charset="0"/>
              <a:ea typeface="方正舒体" panose="02010601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8735" y="80010"/>
            <a:ext cx="528955" cy="788035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631190" y="60325"/>
            <a:ext cx="2152650" cy="74168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t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山东威海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" y="1548245"/>
            <a:ext cx="6448819" cy="42992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373" y="592281"/>
            <a:ext cx="4348595" cy="57981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8735" y="80010"/>
            <a:ext cx="528955" cy="788035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631190" y="60325"/>
            <a:ext cx="2152650" cy="74168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t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山东威海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43" y="868046"/>
            <a:ext cx="4122593" cy="54967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989" y="1122218"/>
            <a:ext cx="6893176" cy="5169882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3459480" y="655955"/>
            <a:ext cx="1287145" cy="466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2400" b="1">
                <a:solidFill>
                  <a:schemeClr val="bg1"/>
                </a:solidFill>
              </a:rPr>
              <a:t>环翠楼</a:t>
            </a:r>
            <a:endParaRPr lang="zh-CN" altLang="zh-CN" sz="2400" b="1">
              <a:solidFill>
                <a:schemeClr val="bg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0206355" y="964565"/>
            <a:ext cx="1454150" cy="466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2400" b="1">
                <a:solidFill>
                  <a:schemeClr val="bg1"/>
                </a:solidFill>
              </a:rPr>
              <a:t>海上公园</a:t>
            </a:r>
            <a:endParaRPr lang="zh-CN" altLang="zh-CN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8735" y="80010"/>
            <a:ext cx="528955" cy="788035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631190" y="60325"/>
            <a:ext cx="2152650" cy="74168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t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山东威海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335" y="802005"/>
            <a:ext cx="3782695" cy="2252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335" y="3401060"/>
            <a:ext cx="3782695" cy="24784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225" y="1004570"/>
            <a:ext cx="5883275" cy="4412615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358005" y="2977515"/>
            <a:ext cx="1287145" cy="466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2400" b="1">
                <a:solidFill>
                  <a:schemeClr val="bg1"/>
                </a:solidFill>
              </a:rPr>
              <a:t>刘公岛</a:t>
            </a:r>
            <a:endParaRPr lang="zh-CN" altLang="zh-CN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8735" y="80010"/>
            <a:ext cx="528955" cy="788035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631190" y="60325"/>
            <a:ext cx="2152650" cy="74168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t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kern="0" dirty="0">
                <a:solidFill>
                  <a:schemeClr val="bg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山东威海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963" y="797541"/>
            <a:ext cx="4311303" cy="57484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40" y="797541"/>
            <a:ext cx="4364182" cy="5818909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5234940" y="556260"/>
            <a:ext cx="1287145" cy="466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zh-CN" sz="2400" b="1">
                <a:solidFill>
                  <a:schemeClr val="bg1"/>
                </a:solidFill>
              </a:rPr>
              <a:t>仙姑顶</a:t>
            </a:r>
            <a:endParaRPr lang="zh-CN" altLang="zh-CN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8735" y="80010"/>
            <a:ext cx="528955" cy="788035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631190" y="60325"/>
            <a:ext cx="2152650" cy="74168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t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旅游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——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南京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3" name="AutoShape 2" descr="http://photocq.photo.store.qq.com/psc?/V13BQ7Bw07KhhE/xBo1HguJwfqPLd*kRKpWsGgx6vhvml3UCPyaUUncRcfXkD4CfLcS886TmtFTn88b*PxvGXWSz4uOOeaHZdhIKQ!!/mnull&amp;bo=oAU4BAAAAAARB6k!&amp;rf=photolist&amp;t=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303" y="1239982"/>
            <a:ext cx="2543175" cy="190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9003" y="1239982"/>
            <a:ext cx="2543175" cy="1905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621" y="3879272"/>
            <a:ext cx="2543175" cy="1905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302" y="3879272"/>
            <a:ext cx="2543175" cy="1905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9003" y="3879272"/>
            <a:ext cx="2543175" cy="1905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1912" y="1239982"/>
            <a:ext cx="2543175" cy="1905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71320" y="600265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夫子庙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986655" y="600265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秦淮河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8386445" y="60026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大报恩寺塔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671320" y="324485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中山陵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986655" y="324485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鸡鸣寺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8547100" y="324485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明长城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8735" y="80010"/>
            <a:ext cx="528955" cy="788035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631190" y="60325"/>
            <a:ext cx="2152650" cy="74168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t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旅游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——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南京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3" name="AutoShape 2" descr="http://photocq.photo.store.qq.com/psc?/V13BQ7Bw07KhhE/xBo1HguJwfqPLd*kRKpWsGgx6vhvml3UCPyaUUncRcfXkD4CfLcS886TmtFTn88b*PxvGXWSz4uOOeaHZdhIKQ!!/mnull&amp;bo=oAU4BAAAAAARB6k!&amp;rf=photolist&amp;t=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985" y="1052946"/>
            <a:ext cx="2543175" cy="190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4412" y="1052946"/>
            <a:ext cx="2543175" cy="1905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827" y="1052946"/>
            <a:ext cx="2543175" cy="1905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985" y="3588327"/>
            <a:ext cx="2543175" cy="1905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4412" y="3588327"/>
            <a:ext cx="2543175" cy="1905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0826" y="3588327"/>
            <a:ext cx="2543175" cy="1905000"/>
          </a:xfrm>
          <a:prstGeom prst="rect">
            <a:avLst/>
          </a:prstGeom>
        </p:spPr>
      </p:pic>
      <p:sp>
        <p:nvSpPr>
          <p:cNvPr id="11" name="AutoShape 4" descr="http://photocq.photo.store.qq.com/psc?/V13BQ7Bw07KhhE/xBo1HguJwfqPLd*kRKpWsDnlTgKbqb*B3LSG941kBblzEkWa2rw1uBsxYyQEND4VsR0WorW6BUJ*hqH*96QB2A!!/mnull&amp;bo=oAU4BAAAAAARB6k!&amp;rf=photolist&amp;t=5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035810" y="305117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糖芋苗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712460" y="305117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牛肉锅贴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074150" y="305117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蟹黄汤包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32425" y="563689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鸭血粉丝汤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807210" y="563689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忘记叫啥了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844915" y="5636895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老门东的美食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8735" y="80010"/>
            <a:ext cx="528955" cy="788035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631190" y="60325"/>
            <a:ext cx="2152650" cy="74168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t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旅游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——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苏州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3" name="AutoShape 2" descr="http://photocq.photo.store.qq.com/psc?/V13BQ7Bw07KhhE/xBo1HguJwfqPLd*kRKpWsGgx6vhvml3UCPyaUUncRcfXkD4CfLcS886TmtFTn88b*PxvGXWSz4uOOeaHZdhIKQ!!/mnull&amp;bo=oAU4BAAAAAARB6k!&amp;rf=photolist&amp;t=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252" y="1125681"/>
            <a:ext cx="2543175" cy="1905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370" y="1125681"/>
            <a:ext cx="2543175" cy="1905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2251" y="3964574"/>
            <a:ext cx="2543175" cy="1905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261" y="3992665"/>
            <a:ext cx="2509284" cy="188196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4262" y="2173874"/>
            <a:ext cx="1905000" cy="25431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479790" y="4749800"/>
            <a:ext cx="26543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虎丘塔</a:t>
            </a:r>
            <a:r>
              <a:rPr lang="en-US" altLang="zh-CN"/>
              <a:t>——</a:t>
            </a:r>
            <a:r>
              <a:rPr lang="zh-CN" altLang="en-US"/>
              <a:t>中国第一斜塔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131435" y="3117850"/>
            <a:ext cx="2197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江南古刹</a:t>
            </a:r>
            <a:r>
              <a:rPr lang="en-US" altLang="zh-CN"/>
              <a:t>——</a:t>
            </a:r>
            <a:r>
              <a:rPr lang="zh-CN" altLang="en-US"/>
              <a:t>寒山寺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235200" y="311785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七里山塘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795645" y="587502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虎丘</a:t>
            </a: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2349500" y="587502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拙政园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38735" y="80010"/>
            <a:ext cx="528955" cy="788035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631190" y="60325"/>
            <a:ext cx="2152650" cy="741680"/>
          </a:xfrm>
          <a:prstGeom prst="rect">
            <a:avLst/>
          </a:prstGeom>
          <a:noFill/>
        </p:spPr>
        <p:txBody>
          <a:bodyPr anchor="ctr"/>
          <a:lstStyle/>
          <a:p>
            <a:pPr marL="0" marR="0" lvl="0" indent="0" algn="l" defTabSz="914400" rtl="0" eaLnBrk="1" fontAlgn="t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旅游</a:t>
            </a:r>
            <a:r>
              <a:rPr kumimoji="0" lang="en-US" altLang="zh-CN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——</a:t>
            </a:r>
            <a:r>
              <a:rPr kumimoji="0" lang="zh-CN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上海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3" name="AutoShape 2" descr="http://photocq.photo.store.qq.com/psc?/V13BQ7Bw07KhhE/xBo1HguJwfqPLd*kRKpWsGgx6vhvml3UCPyaUUncRcfXkD4CfLcS886TmtFTn88b*PxvGXWSz4uOOeaHZdhIKQ!!/mnull&amp;bo=oAU4BAAAAAARB6k!&amp;rf=photolist&amp;t=5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252" y="1328184"/>
            <a:ext cx="2543175" cy="190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556" y="1328184"/>
            <a:ext cx="2543175" cy="1905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5676" y="1272186"/>
            <a:ext cx="2543175" cy="201699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251" y="3759363"/>
            <a:ext cx="2543175" cy="1905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556" y="3786698"/>
            <a:ext cx="2543175" cy="1905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5676" y="3786698"/>
            <a:ext cx="2543175" cy="190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295</Words>
  <Application>WPS 演示</Application>
  <PresentationFormat>宽屏</PresentationFormat>
  <Paragraphs>98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Open Sans Light</vt:lpstr>
      <vt:lpstr>幼圆</vt:lpstr>
      <vt:lpstr>Segoe Script</vt:lpstr>
      <vt:lpstr>方正舒体</vt:lpstr>
      <vt:lpstr>Calibri</vt:lpstr>
      <vt:lpstr>Arial Unicode MS</vt:lpstr>
      <vt:lpstr>Calibri Light</vt:lpstr>
      <vt:lpstr>Segoe Print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Tedu</dc:creator>
  <cp:lastModifiedBy>Tedu</cp:lastModifiedBy>
  <cp:revision>27</cp:revision>
  <dcterms:created xsi:type="dcterms:W3CDTF">2016-05-29T12:53:00Z</dcterms:created>
  <dcterms:modified xsi:type="dcterms:W3CDTF">2021-06-19T06:51:01Z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